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F213B-EEC5-45E1-8FFF-591C3BB757F8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4B4AB-B812-48D0-ACD3-45BF587BA04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1551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F01CA-3F8A-4D52-AE8D-7C5A8F2DB29B}" type="slidenum">
              <a:rPr lang="sv-SE"/>
              <a:pPr/>
              <a:t>9</a:t>
            </a:fld>
            <a:endParaRPr lang="sv-SE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9824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4753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0309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3635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7004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3317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846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020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2498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62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797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F9CF-1E35-41F4-B816-B00B71E7D967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A5078-B310-4016-A300-647BCF65E1B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4280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sv-FI" b="1" dirty="0" smtClean="0">
                <a:solidFill>
                  <a:srgbClr val="009900"/>
                </a:solidFill>
              </a:rPr>
              <a:t>GK 16 hemuppgifter </a:t>
            </a:r>
            <a:endParaRPr lang="sv-SE" b="1" dirty="0">
              <a:solidFill>
                <a:srgbClr val="0099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FI"/>
          </a:p>
          <a:p>
            <a:r>
              <a:rPr lang="sv-FI" sz="4000" b="1">
                <a:solidFill>
                  <a:srgbClr val="003399"/>
                </a:solidFill>
              </a:rPr>
              <a:t>Stayman</a:t>
            </a:r>
            <a:endParaRPr lang="sv-SE" sz="40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2800" b="1"/>
              <a:t>Du har öppnat med 1 NT. </a:t>
            </a:r>
            <a:br>
              <a:rPr lang="sv-FI" sz="2800" b="1"/>
            </a:br>
            <a:r>
              <a:rPr lang="sv-FI" sz="2800" b="1"/>
              <a:t>Din partner bjuder 2</a:t>
            </a:r>
            <a:r>
              <a:rPr lang="sv-FI" sz="2800" b="1">
                <a:solidFill>
                  <a:srgbClr val="008000"/>
                </a:solidFill>
              </a:rPr>
              <a:t>♣</a:t>
            </a:r>
            <a:r>
              <a:rPr lang="sv-FI" sz="2800" b="1"/>
              <a:t>. Vad bjuder du?</a:t>
            </a:r>
            <a:endParaRPr lang="sv-SE" sz="28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Q 9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8 7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Q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A 8 7 6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endParaRPr lang="sv-SE" sz="3200" b="1"/>
          </a:p>
          <a:p>
            <a:pPr>
              <a:buFontTx/>
              <a:buNone/>
            </a:pP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150394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2800" b="1"/>
              <a:t>Du har öppnat med 1 NT. </a:t>
            </a:r>
            <a:br>
              <a:rPr lang="sv-FI" sz="2800" b="1"/>
            </a:br>
            <a:r>
              <a:rPr lang="sv-FI" sz="2800" b="1"/>
              <a:t>Din partner bjuder 2</a:t>
            </a:r>
            <a:r>
              <a:rPr lang="sv-FI" sz="2800" b="1">
                <a:solidFill>
                  <a:srgbClr val="008000"/>
                </a:solidFill>
              </a:rPr>
              <a:t>♣</a:t>
            </a:r>
            <a:r>
              <a:rPr lang="sv-FI" sz="2800" b="1"/>
              <a:t>. Vad bjuder du?</a:t>
            </a:r>
            <a:endParaRPr lang="sv-SE" sz="28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A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 J T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Q J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Q T</a:t>
            </a:r>
            <a:r>
              <a:rPr lang="sv-FI" b="1" dirty="0" smtClean="0"/>
              <a:t> </a:t>
            </a:r>
            <a:r>
              <a:rPr lang="sv-FI" b="1" dirty="0"/>
              <a:t>9 6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</a:t>
            </a:r>
            <a:r>
              <a:rPr lang="sv-FI" sz="3200" b="1">
                <a:solidFill>
                  <a:srgbClr val="FF6600"/>
                </a:solidFill>
              </a:rPr>
              <a:t>♦</a:t>
            </a:r>
            <a:endParaRPr lang="sv-SE" sz="3200" b="1"/>
          </a:p>
          <a:p>
            <a:pPr>
              <a:buFontTx/>
              <a:buNone/>
            </a:pP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30614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2800" b="1"/>
              <a:t>Du har öppnat med 1 NT. </a:t>
            </a:r>
            <a:br>
              <a:rPr lang="sv-FI" sz="2800" b="1"/>
            </a:br>
            <a:r>
              <a:rPr lang="sv-FI" sz="2800" b="1"/>
              <a:t>Din partner bjuder 2</a:t>
            </a:r>
            <a:r>
              <a:rPr lang="sv-FI" sz="2800" b="1">
                <a:solidFill>
                  <a:srgbClr val="008000"/>
                </a:solidFill>
              </a:rPr>
              <a:t>♣</a:t>
            </a:r>
            <a:r>
              <a:rPr lang="sv-FI" sz="2800" b="1"/>
              <a:t>. Vad bjuder du?</a:t>
            </a:r>
            <a:endParaRPr lang="sv-SE" sz="28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9 8 4 3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K Q 5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A K 6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endParaRPr lang="sv-SE" sz="3200" b="1"/>
          </a:p>
          <a:p>
            <a:pPr>
              <a:buFontTx/>
              <a:buNone/>
            </a:pP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108625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2800" b="1"/>
              <a:t>Du har öppnat med 1 NT. </a:t>
            </a:r>
            <a:br>
              <a:rPr lang="sv-FI" sz="2800" b="1"/>
            </a:br>
            <a:r>
              <a:rPr lang="sv-FI" sz="2800" b="1"/>
              <a:t>Din partner bjuder 2</a:t>
            </a:r>
            <a:r>
              <a:rPr lang="sv-FI" sz="2800" b="1">
                <a:solidFill>
                  <a:srgbClr val="008000"/>
                </a:solidFill>
              </a:rPr>
              <a:t>♣</a:t>
            </a:r>
            <a:r>
              <a:rPr lang="sv-FI" sz="2800" b="1"/>
              <a:t>. Vad bjuder du?</a:t>
            </a:r>
            <a:endParaRPr lang="sv-SE" sz="28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J 8 6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Q 8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Q 6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endParaRPr lang="sv-SE" sz="3200" b="1"/>
          </a:p>
          <a:p>
            <a:pPr>
              <a:buFontTx/>
              <a:buNone/>
            </a:pP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166562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/>
              <a:t>Din partner har öppnat med 1 NT. </a:t>
            </a:r>
            <a:br>
              <a:rPr lang="sv-FI" sz="2800" b="1"/>
            </a:br>
            <a:r>
              <a:rPr lang="sv-FI" sz="2800" b="1"/>
              <a:t>Du har bjudit 2</a:t>
            </a:r>
            <a:r>
              <a:rPr lang="sv-FI" sz="2800" b="1">
                <a:solidFill>
                  <a:srgbClr val="008000"/>
                </a:solidFill>
              </a:rPr>
              <a:t>♣ </a:t>
            </a:r>
            <a:r>
              <a:rPr lang="sv-FI" sz="2800" b="1">
                <a:solidFill>
                  <a:schemeClr val="tx1"/>
                </a:solidFill>
              </a:rPr>
              <a:t>och din partner 2</a:t>
            </a:r>
            <a:r>
              <a:rPr lang="sv-FI" sz="2800" b="1">
                <a:solidFill>
                  <a:srgbClr val="FF0000"/>
                </a:solidFill>
              </a:rPr>
              <a:t>♥</a:t>
            </a:r>
            <a:r>
              <a:rPr lang="sv-FI" sz="2800" b="1"/>
              <a:t>. </a:t>
            </a:r>
            <a:br>
              <a:rPr lang="sv-FI" sz="2800" b="1"/>
            </a:br>
            <a:r>
              <a:rPr lang="sv-FI" sz="2800" b="1"/>
              <a:t>Vad bjuder du?</a:t>
            </a:r>
            <a:endParaRPr lang="sv-SE" sz="28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Q 7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8 7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9 7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T</a:t>
            </a:r>
            <a:r>
              <a:rPr lang="sv-FI" b="1" dirty="0" smtClean="0"/>
              <a:t> </a:t>
            </a:r>
            <a:r>
              <a:rPr lang="sv-FI" b="1" dirty="0"/>
              <a:t>3 2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NT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290818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/>
              <a:t>Din partner har öppnat med 1 NT. </a:t>
            </a:r>
            <a:br>
              <a:rPr lang="sv-FI" sz="2800" b="1"/>
            </a:br>
            <a:r>
              <a:rPr lang="sv-FI" sz="2800" b="1"/>
              <a:t>Du har bjudit 2</a:t>
            </a:r>
            <a:r>
              <a:rPr lang="sv-FI" sz="2800" b="1">
                <a:solidFill>
                  <a:srgbClr val="008000"/>
                </a:solidFill>
              </a:rPr>
              <a:t>♣ </a:t>
            </a:r>
            <a:r>
              <a:rPr lang="sv-FI" sz="2800" b="1">
                <a:solidFill>
                  <a:schemeClr val="tx1"/>
                </a:solidFill>
              </a:rPr>
              <a:t>och din partner 2</a:t>
            </a:r>
            <a:r>
              <a:rPr lang="sv-FI" sz="2800" b="1">
                <a:solidFill>
                  <a:srgbClr val="FF0000"/>
                </a:solidFill>
              </a:rPr>
              <a:t>♥</a:t>
            </a:r>
            <a:r>
              <a:rPr lang="sv-FI" sz="2800" b="1"/>
              <a:t>. </a:t>
            </a:r>
            <a:br>
              <a:rPr lang="sv-FI" sz="2800" b="1"/>
            </a:br>
            <a:r>
              <a:rPr lang="sv-FI" sz="2800" b="1"/>
              <a:t>Vad bjuder du?</a:t>
            </a:r>
            <a:endParaRPr lang="sv-SE" sz="28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Q 7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9 7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T</a:t>
            </a:r>
            <a:r>
              <a:rPr lang="sv-FI" b="1" dirty="0" smtClean="0"/>
              <a:t> </a:t>
            </a:r>
            <a:r>
              <a:rPr lang="sv-FI" b="1" dirty="0"/>
              <a:t>3 2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3 NT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41977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/>
              <a:t>Din partner har öppnat med 1 NT. </a:t>
            </a:r>
            <a:br>
              <a:rPr lang="sv-FI" sz="2800" b="1"/>
            </a:br>
            <a:r>
              <a:rPr lang="sv-FI" sz="2800" b="1"/>
              <a:t>Du har bjudit 2</a:t>
            </a:r>
            <a:r>
              <a:rPr lang="sv-FI" sz="2800" b="1">
                <a:solidFill>
                  <a:srgbClr val="008000"/>
                </a:solidFill>
              </a:rPr>
              <a:t>♣ </a:t>
            </a:r>
            <a:r>
              <a:rPr lang="sv-FI" sz="2800" b="1">
                <a:solidFill>
                  <a:schemeClr val="tx1"/>
                </a:solidFill>
              </a:rPr>
              <a:t>och din partner 2</a:t>
            </a:r>
            <a:r>
              <a:rPr lang="sv-FI" sz="2800" b="1">
                <a:solidFill>
                  <a:srgbClr val="FF0000"/>
                </a:solidFill>
              </a:rPr>
              <a:t>♥</a:t>
            </a:r>
            <a:r>
              <a:rPr lang="sv-FI" sz="2800" b="1"/>
              <a:t>. </a:t>
            </a:r>
            <a:br>
              <a:rPr lang="sv-FI" sz="2800" b="1"/>
            </a:br>
            <a:r>
              <a:rPr lang="sv-FI" sz="2800" b="1"/>
              <a:t>Vad bjuder du?</a:t>
            </a:r>
            <a:endParaRPr lang="sv-SE" sz="28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8 7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 Q 7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9 7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T</a:t>
            </a:r>
            <a:r>
              <a:rPr lang="sv-FI" b="1" dirty="0" smtClean="0"/>
              <a:t> </a:t>
            </a:r>
            <a:r>
              <a:rPr lang="sv-FI" b="1" dirty="0"/>
              <a:t>3 2 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3 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endParaRPr lang="sv-SE" sz="3200" b="1"/>
          </a:p>
          <a:p>
            <a:pPr>
              <a:buFontTx/>
              <a:buNone/>
            </a:pP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22993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/>
              <a:t>Din partner har öppnat med 1 NT. </a:t>
            </a:r>
            <a:br>
              <a:rPr lang="sv-FI" sz="2800" b="1"/>
            </a:br>
            <a:r>
              <a:rPr lang="sv-FI" sz="2800" b="1"/>
              <a:t>Du har bjudit 2</a:t>
            </a:r>
            <a:r>
              <a:rPr lang="sv-FI" sz="2800" b="1">
                <a:solidFill>
                  <a:srgbClr val="008000"/>
                </a:solidFill>
              </a:rPr>
              <a:t>♣ </a:t>
            </a:r>
            <a:r>
              <a:rPr lang="sv-FI" sz="2800" b="1">
                <a:solidFill>
                  <a:schemeClr val="tx1"/>
                </a:solidFill>
              </a:rPr>
              <a:t>och din partner 2</a:t>
            </a:r>
            <a:r>
              <a:rPr lang="sv-FI" sz="2800" b="1">
                <a:solidFill>
                  <a:srgbClr val="FF0000"/>
                </a:solidFill>
              </a:rPr>
              <a:t>♥</a:t>
            </a:r>
            <a:r>
              <a:rPr lang="sv-FI" sz="2800" b="1"/>
              <a:t>. </a:t>
            </a:r>
            <a:br>
              <a:rPr lang="sv-FI" sz="2800" b="1"/>
            </a:br>
            <a:r>
              <a:rPr lang="sv-FI" sz="2800" b="1"/>
              <a:t>Vad bjuder du?</a:t>
            </a:r>
            <a:endParaRPr lang="sv-SE" sz="28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 Q 7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9 7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T</a:t>
            </a:r>
            <a:r>
              <a:rPr lang="sv-FI" b="1" dirty="0" smtClean="0"/>
              <a:t> </a:t>
            </a:r>
            <a:r>
              <a:rPr lang="sv-FI" b="1" dirty="0"/>
              <a:t>3 2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4 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endParaRPr lang="sv-SE" sz="3200" b="1"/>
          </a:p>
          <a:p>
            <a:pPr>
              <a:buFontTx/>
              <a:buNone/>
            </a:pP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16108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/>
              <a:t/>
            </a:r>
            <a:br>
              <a:rPr lang="sv-FI" sz="2400" b="1"/>
            </a:br>
            <a:r>
              <a:rPr lang="sv-FI" sz="2400" b="1"/>
              <a:t/>
            </a:r>
            <a:br>
              <a:rPr lang="sv-FI" sz="2400" b="1"/>
            </a:br>
            <a:r>
              <a:rPr lang="sv-FI" sz="2400" b="1"/>
              <a:t/>
            </a:r>
            <a:br>
              <a:rPr lang="sv-FI" sz="2400" b="1"/>
            </a:br>
            <a:r>
              <a:rPr lang="sv-FI" sz="2400" b="1"/>
              <a:t>Du har öppnat med 1 NT. Din partner bjuder 2</a:t>
            </a:r>
            <a:r>
              <a:rPr lang="sv-FI" sz="2400" b="1">
                <a:solidFill>
                  <a:srgbClr val="008000"/>
                </a:solidFill>
              </a:rPr>
              <a:t>♣</a:t>
            </a:r>
            <a:r>
              <a:rPr lang="sv-FI" sz="2400" b="1"/>
              <a:t>. </a:t>
            </a:r>
            <a:br>
              <a:rPr lang="sv-FI" sz="2400" b="1"/>
            </a:br>
            <a:r>
              <a:rPr lang="sv-FI" sz="2400" b="1"/>
              <a:t>Du bjuder 2</a:t>
            </a:r>
            <a:r>
              <a:rPr lang="sv-FI" sz="2400" b="1">
                <a:solidFill>
                  <a:srgbClr val="000080"/>
                </a:solidFill>
              </a:rPr>
              <a:t>♠.</a:t>
            </a:r>
            <a:r>
              <a:rPr lang="sv-FI" sz="2400" b="1">
                <a:solidFill>
                  <a:schemeClr val="tx1"/>
                </a:solidFill>
              </a:rPr>
              <a:t>Din partner höjer till 3</a:t>
            </a:r>
            <a:r>
              <a:rPr lang="sv-FI" sz="2400" b="1">
                <a:solidFill>
                  <a:srgbClr val="000080"/>
                </a:solidFill>
              </a:rPr>
              <a:t>♠</a:t>
            </a:r>
            <a:r>
              <a:rPr lang="sv-FI" sz="2400" b="1">
                <a:solidFill>
                  <a:schemeClr val="tx1"/>
                </a:solidFill>
              </a:rPr>
              <a:t>.Vad bjuder du nu?</a:t>
            </a:r>
            <a:r>
              <a:rPr lang="sv-SE" sz="2400" b="1">
                <a:solidFill>
                  <a:schemeClr val="tx1"/>
                </a:solidFill>
              </a:rPr>
              <a:t/>
            </a:r>
            <a:br>
              <a:rPr lang="sv-SE" sz="2400" b="1">
                <a:solidFill>
                  <a:schemeClr val="tx1"/>
                </a:solidFill>
              </a:rPr>
            </a:br>
            <a:r>
              <a:rPr lang="sv-SE" sz="2800" b="1"/>
              <a:t/>
            </a:r>
            <a:br>
              <a:rPr lang="sv-SE" sz="2800" b="1"/>
            </a:br>
            <a:endParaRPr lang="sv-SE" sz="28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6 5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J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J 7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A K Q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v-FI"/>
          </a:p>
          <a:p>
            <a:endParaRPr lang="sv-FI"/>
          </a:p>
          <a:p>
            <a:endParaRPr lang="sv-FI"/>
          </a:p>
          <a:p>
            <a:pPr>
              <a:buFontTx/>
              <a:buNone/>
            </a:pPr>
            <a:r>
              <a:rPr lang="sv-FI" sz="3200" b="1"/>
              <a:t>pass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418784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/>
              <a:t/>
            </a:r>
            <a:br>
              <a:rPr lang="sv-FI" sz="2400" b="1"/>
            </a:br>
            <a:r>
              <a:rPr lang="sv-FI" sz="2400" b="1"/>
              <a:t/>
            </a:r>
            <a:br>
              <a:rPr lang="sv-FI" sz="2400" b="1"/>
            </a:br>
            <a:r>
              <a:rPr lang="sv-FI" sz="2400" b="1"/>
              <a:t>Du har öppnat med 1 NT. Din partner bjuder 2</a:t>
            </a:r>
            <a:r>
              <a:rPr lang="sv-FI" sz="2400" b="1">
                <a:solidFill>
                  <a:srgbClr val="008000"/>
                </a:solidFill>
              </a:rPr>
              <a:t>♣</a:t>
            </a:r>
            <a:r>
              <a:rPr lang="sv-FI" sz="2400" b="1"/>
              <a:t>. </a:t>
            </a:r>
            <a:br>
              <a:rPr lang="sv-FI" sz="2400" b="1"/>
            </a:br>
            <a:r>
              <a:rPr lang="sv-FI" sz="2400" b="1"/>
              <a:t>Du bjuder 2</a:t>
            </a:r>
            <a:r>
              <a:rPr lang="sv-FI" sz="2400" b="1">
                <a:solidFill>
                  <a:srgbClr val="000080"/>
                </a:solidFill>
              </a:rPr>
              <a:t>♠.</a:t>
            </a:r>
            <a:r>
              <a:rPr lang="sv-FI" sz="2400" b="1">
                <a:solidFill>
                  <a:schemeClr val="tx1"/>
                </a:solidFill>
              </a:rPr>
              <a:t>Din partner höjer till 3</a:t>
            </a:r>
            <a:r>
              <a:rPr lang="sv-FI" sz="2400" b="1">
                <a:solidFill>
                  <a:srgbClr val="000080"/>
                </a:solidFill>
              </a:rPr>
              <a:t>♠</a:t>
            </a:r>
            <a:r>
              <a:rPr lang="sv-FI" sz="2400" b="1">
                <a:solidFill>
                  <a:schemeClr val="tx1"/>
                </a:solidFill>
              </a:rPr>
              <a:t>.Vad bjuder du nu?</a:t>
            </a:r>
            <a:r>
              <a:rPr lang="sv-SE" sz="2400" b="1">
                <a:solidFill>
                  <a:schemeClr val="tx1"/>
                </a:solidFill>
              </a:rPr>
              <a:t/>
            </a:r>
            <a:br>
              <a:rPr lang="sv-SE" sz="2400" b="1">
                <a:solidFill>
                  <a:schemeClr val="tx1"/>
                </a:solidFill>
              </a:rPr>
            </a:br>
            <a:r>
              <a:rPr lang="sv-SE" sz="2800" b="1"/>
              <a:t/>
            </a:r>
            <a:br>
              <a:rPr lang="sv-SE" sz="2800" b="1"/>
            </a:br>
            <a:endParaRPr lang="sv-SE" sz="28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K 6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J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7 6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A K 5 2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 sz="3200" b="1"/>
          </a:p>
          <a:p>
            <a:pPr>
              <a:buFontTx/>
              <a:buNone/>
            </a:pPr>
            <a:endParaRPr lang="sv-FI" sz="3200" b="1"/>
          </a:p>
          <a:p>
            <a:pPr>
              <a:buFontTx/>
              <a:buNone/>
            </a:pPr>
            <a:r>
              <a:rPr lang="sv-FI" sz="3200" b="1"/>
              <a:t>4 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r>
              <a:rPr lang="sv-SE"/>
              <a:t> </a:t>
            </a:r>
          </a:p>
          <a:p>
            <a:pPr>
              <a:buFontTx/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00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J 8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9 8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8 7 3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008000"/>
                </a:solidFill>
              </a:rPr>
              <a:t> ♣</a:t>
            </a:r>
            <a:r>
              <a:rPr lang="sv-SE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029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/>
              <a:t/>
            </a:r>
            <a:br>
              <a:rPr lang="sv-FI" sz="2400" b="1"/>
            </a:br>
            <a:r>
              <a:rPr lang="sv-FI" sz="2400" b="1"/>
              <a:t/>
            </a:r>
            <a:br>
              <a:rPr lang="sv-FI" sz="2400" b="1"/>
            </a:br>
            <a:r>
              <a:rPr lang="sv-FI" sz="2400" b="1"/>
              <a:t>Du har öppnat med 1 NT. Din partner bjuder 2</a:t>
            </a:r>
            <a:r>
              <a:rPr lang="sv-FI" sz="2400" b="1">
                <a:solidFill>
                  <a:srgbClr val="008000"/>
                </a:solidFill>
              </a:rPr>
              <a:t>♣</a:t>
            </a:r>
            <a:r>
              <a:rPr lang="sv-FI" sz="2400" b="1"/>
              <a:t>. </a:t>
            </a:r>
            <a:br>
              <a:rPr lang="sv-FI" sz="2400" b="1"/>
            </a:br>
            <a:r>
              <a:rPr lang="sv-FI" sz="2400" b="1"/>
              <a:t>Du bjuder 2</a:t>
            </a:r>
            <a:r>
              <a:rPr lang="sv-FI" sz="2400" b="1">
                <a:solidFill>
                  <a:srgbClr val="000080"/>
                </a:solidFill>
              </a:rPr>
              <a:t>♠.</a:t>
            </a:r>
            <a:r>
              <a:rPr lang="sv-FI" sz="2400" b="1">
                <a:solidFill>
                  <a:schemeClr val="tx1"/>
                </a:solidFill>
              </a:rPr>
              <a:t>Din partner höjer till 3</a:t>
            </a:r>
            <a:r>
              <a:rPr lang="sv-FI" sz="2400" b="1">
                <a:solidFill>
                  <a:srgbClr val="000080"/>
                </a:solidFill>
              </a:rPr>
              <a:t>♠</a:t>
            </a:r>
            <a:r>
              <a:rPr lang="sv-FI" sz="2400" b="1">
                <a:solidFill>
                  <a:schemeClr val="tx1"/>
                </a:solidFill>
              </a:rPr>
              <a:t>.Vad bjuder du nu?</a:t>
            </a:r>
            <a:r>
              <a:rPr lang="sv-SE" sz="2400" b="1">
                <a:solidFill>
                  <a:schemeClr val="tx1"/>
                </a:solidFill>
              </a:rPr>
              <a:t/>
            </a:r>
            <a:br>
              <a:rPr lang="sv-SE" sz="2400" b="1">
                <a:solidFill>
                  <a:schemeClr val="tx1"/>
                </a:solidFill>
              </a:rPr>
            </a:br>
            <a:r>
              <a:rPr lang="sv-SE" sz="2800" b="1"/>
              <a:t/>
            </a:r>
            <a:br>
              <a:rPr lang="sv-SE" sz="2800" b="1"/>
            </a:br>
            <a:endParaRPr lang="sv-SE" sz="28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Q </a:t>
            </a:r>
            <a:r>
              <a:rPr lang="sv-FI" b="1"/>
              <a:t>J </a:t>
            </a:r>
            <a:r>
              <a:rPr lang="sv-FI" b="1"/>
              <a:t>T</a:t>
            </a:r>
            <a:r>
              <a:rPr lang="sv-FI" b="1" smtClean="0"/>
              <a:t> </a:t>
            </a:r>
            <a:r>
              <a:rPr lang="sv-FI" b="1"/>
              <a:t>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10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Q J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K 9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4 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r>
              <a:rPr lang="sv-SE" sz="3200" b="1"/>
              <a:t> </a:t>
            </a:r>
            <a:r>
              <a:rPr lang="sv-FI" sz="1400" b="1"/>
              <a:t/>
            </a:r>
            <a:br>
              <a:rPr lang="sv-FI" sz="1400" b="1"/>
            </a:br>
            <a:endParaRPr lang="sv-SE" sz="1600" b="1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4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>
                <a:solidFill>
                  <a:srgbClr val="000080"/>
                </a:solidFill>
              </a:rPr>
              <a:t>♠ </a:t>
            </a:r>
            <a:r>
              <a:rPr lang="sv-FI" b="1"/>
              <a:t>K J 8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9 8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8 3</a:t>
            </a:r>
            <a:endParaRPr lang="sv-SE" b="1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008000"/>
                </a:solidFill>
              </a:rPr>
              <a:t> ♣</a:t>
            </a:r>
            <a:r>
              <a:rPr lang="sv-SE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39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J 8 7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9 8 3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8 7 4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endParaRPr lang="sv-SE" sz="3200" b="1"/>
          </a:p>
          <a:p>
            <a:pPr>
              <a:buFontTx/>
              <a:buNone/>
            </a:pP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195690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>
                <a:solidFill>
                  <a:srgbClr val="000080"/>
                </a:solidFill>
              </a:rPr>
              <a:t>♠ </a:t>
            </a:r>
            <a:r>
              <a:rPr lang="sv-FI" b="1"/>
              <a:t>K J 8 7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9 8 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8 7 </a:t>
            </a:r>
            <a:endParaRPr lang="sv-SE" b="1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008000"/>
                </a:solidFill>
              </a:rPr>
              <a:t> ♣</a:t>
            </a:r>
            <a:r>
              <a:rPr lang="sv-SE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092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>
                <a:solidFill>
                  <a:srgbClr val="000080"/>
                </a:solidFill>
              </a:rPr>
              <a:t>♠ </a:t>
            </a:r>
            <a:r>
              <a:rPr lang="sv-FI" b="1"/>
              <a:t>K J 8 7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9 8 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8  </a:t>
            </a:r>
            <a:endParaRPr lang="sv-SE" b="1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/>
              <a:t>3</a:t>
            </a:r>
            <a:r>
              <a:rPr lang="sv-FI" sz="3200">
                <a:solidFill>
                  <a:srgbClr val="000080"/>
                </a:solidFill>
              </a:rPr>
              <a:t>♠</a:t>
            </a:r>
            <a:endParaRPr lang="sv-SE" sz="3200"/>
          </a:p>
          <a:p>
            <a:pPr>
              <a:buFontTx/>
              <a:buNone/>
            </a:pPr>
            <a:endParaRPr lang="sv-SE" sz="3200"/>
          </a:p>
        </p:txBody>
      </p:sp>
    </p:spTree>
    <p:extLst>
      <p:ext uri="{BB962C8B-B14F-4D97-AF65-F5344CB8AC3E}">
        <p14:creationId xmlns:p14="http://schemas.microsoft.com/office/powerpoint/2010/main" val="9770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J 8 7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9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J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A J 9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008000"/>
                </a:solidFill>
              </a:rPr>
              <a:t> ♣</a:t>
            </a:r>
            <a:r>
              <a:rPr lang="sv-SE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062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J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9 7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J T</a:t>
            </a:r>
            <a:r>
              <a:rPr lang="sv-FI" b="1" dirty="0" smtClean="0"/>
              <a:t> </a:t>
            </a:r>
            <a:r>
              <a:rPr lang="sv-FI" b="1" dirty="0"/>
              <a:t>9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6 5 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3 NT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31351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 NT.</a:t>
            </a:r>
            <a:br>
              <a:rPr lang="sv-FI" sz="3600" b="1"/>
            </a:br>
            <a:r>
              <a:rPr lang="sv-FI" sz="3600" b="1"/>
              <a:t> Vad bjuder du?</a:t>
            </a:r>
            <a:endParaRPr lang="sv-SE" sz="36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Q 8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Q 9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9 5 3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008000"/>
                </a:solidFill>
              </a:rPr>
              <a:t> ♣</a:t>
            </a:r>
            <a:r>
              <a:rPr lang="sv-SE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3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489</Words>
  <Application>Microsoft Office PowerPoint</Application>
  <PresentationFormat>Bildspel på skärmen (4:3)</PresentationFormat>
  <Paragraphs>221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GK 16 hemuppgifter </vt:lpstr>
      <vt:lpstr>Din partner har öppnat med 1 NT.  Vad bjuder du?</vt:lpstr>
      <vt:lpstr>Din partner har öppnat med 1 NT.  Vad bjuder du?</vt:lpstr>
      <vt:lpstr>Din partner har öppnat med 1 NT.  Vad bjuder du?</vt:lpstr>
      <vt:lpstr>Din partner har öppnat med 1 NT.  Vad bjuder du?</vt:lpstr>
      <vt:lpstr>Din partner har öppnat med 1 NT.  Vad bjuder du?</vt:lpstr>
      <vt:lpstr>Din partner har öppnat med 1 NT.  Vad bjuder du?</vt:lpstr>
      <vt:lpstr>Din partner har öppnat med 1 NT.  Vad bjuder du?</vt:lpstr>
      <vt:lpstr>Din partner har öppnat med 1 NT.  Vad bjuder du?</vt:lpstr>
      <vt:lpstr>Du har öppnat med 1 NT.  Din partner bjuder 2♣. Vad bjuder du?</vt:lpstr>
      <vt:lpstr>Du har öppnat med 1 NT.  Din partner bjuder 2♣. Vad bjuder du?</vt:lpstr>
      <vt:lpstr>Du har öppnat med 1 NT.  Din partner bjuder 2♣. Vad bjuder du?</vt:lpstr>
      <vt:lpstr>Du har öppnat med 1 NT.  Din partner bjuder 2♣. Vad bjuder du?</vt:lpstr>
      <vt:lpstr>Din partner har öppnat med 1 NT.  Du har bjudit 2♣ och din partner 2♥.  Vad bjuder du?</vt:lpstr>
      <vt:lpstr>Din partner har öppnat med 1 NT.  Du har bjudit 2♣ och din partner 2♥.  Vad bjuder du?</vt:lpstr>
      <vt:lpstr>Din partner har öppnat med 1 NT.  Du har bjudit 2♣ och din partner 2♥.  Vad bjuder du?</vt:lpstr>
      <vt:lpstr>Din partner har öppnat med 1 NT.  Du har bjudit 2♣ och din partner 2♥.  Vad bjuder du?</vt:lpstr>
      <vt:lpstr>   Du har öppnat med 1 NT. Din partner bjuder 2♣.  Du bjuder 2♠.Din partner höjer till 3♠.Vad bjuder du nu?  </vt:lpstr>
      <vt:lpstr>  Du har öppnat med 1 NT. Din partner bjuder 2♣.  Du bjuder 2♠.Din partner höjer till 3♠.Vad bjuder du nu?  </vt:lpstr>
      <vt:lpstr>  Du har öppnat med 1 NT. Din partner bjuder 2♣.  Du bjuder 2♠.Din partner höjer till 3♠.Vad bjuder du nu?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 16 hemuppgifter </dc:title>
  <dc:creator>Teta</dc:creator>
  <cp:lastModifiedBy>Teta</cp:lastModifiedBy>
  <cp:revision>5</cp:revision>
  <dcterms:created xsi:type="dcterms:W3CDTF">2013-01-19T14:14:29Z</dcterms:created>
  <dcterms:modified xsi:type="dcterms:W3CDTF">2013-01-19T14:19:12Z</dcterms:modified>
</cp:coreProperties>
</file>