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85" r:id="rId6"/>
    <p:sldId id="260" r:id="rId7"/>
    <p:sldId id="282" r:id="rId8"/>
    <p:sldId id="284" r:id="rId9"/>
    <p:sldId id="262" r:id="rId10"/>
    <p:sldId id="263" r:id="rId11"/>
    <p:sldId id="264" r:id="rId12"/>
    <p:sldId id="287" r:id="rId13"/>
    <p:sldId id="283" r:id="rId14"/>
    <p:sldId id="290" r:id="rId15"/>
    <p:sldId id="270" r:id="rId16"/>
    <p:sldId id="288" r:id="rId17"/>
    <p:sldId id="272" r:id="rId18"/>
  </p:sldIdLst>
  <p:sldSz cx="9144000" cy="6858000" type="screen4x3"/>
  <p:notesSz cx="6858000" cy="9144000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00"/>
    <a:srgbClr val="000099"/>
    <a:srgbClr val="CC00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68" d="100"/>
          <a:sy n="68" d="100"/>
        </p:scale>
        <p:origin x="804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C24D3C-7A4C-4232-8FE4-4633852F9714}" type="slidenum">
              <a:rPr lang="sv-SE" altLang="sv-FI"/>
              <a:pPr/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4123178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4DC413-A8EC-4EC7-BC8C-DE9218B23A54}" type="slidenum">
              <a:rPr lang="sv-SE" altLang="sv-FI"/>
              <a:pPr/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1562539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0D4B9B-DE7A-4761-BE92-F18898039E90}" type="slidenum">
              <a:rPr lang="sv-SE" altLang="sv-FI"/>
              <a:pPr/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3405822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E24B87-F314-4783-BD62-43CDC92E8A6B}" type="slidenum">
              <a:rPr lang="sv-SE" altLang="sv-FI"/>
              <a:pPr/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699419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4C19B6-329C-4690-B5E3-6C4B2966E470}" type="slidenum">
              <a:rPr lang="sv-SE" altLang="sv-FI"/>
              <a:pPr/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288110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CE233F-09FC-495D-8628-B55A9D4F806E}" type="slidenum">
              <a:rPr lang="sv-SE" altLang="sv-FI"/>
              <a:pPr/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2116247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BB9F4E-9384-44FF-9283-70B4405539E6}" type="slidenum">
              <a:rPr lang="sv-SE" altLang="sv-FI"/>
              <a:pPr/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2593755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5BF4CB-FA09-4A47-971B-F3A9839DA081}" type="slidenum">
              <a:rPr lang="sv-SE" altLang="sv-FI"/>
              <a:pPr/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1176096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F7709D-C31B-4490-B950-B3B07315C2DC}" type="slidenum">
              <a:rPr lang="sv-SE" altLang="sv-FI"/>
              <a:pPr/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3262529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204AB1-2398-41BF-A2B3-53E704A6413C}" type="slidenum">
              <a:rPr lang="sv-SE" altLang="sv-FI"/>
              <a:pPr/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3364280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FI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D9FB04-19CC-4C6B-BF75-47CE81073B71}" type="slidenum">
              <a:rPr lang="sv-SE" altLang="sv-FI"/>
              <a:pPr/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3510840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FI" smtClean="0"/>
              <a:t>Klicka här för att ändra format på bakgrundsrubriken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FI" smtClean="0"/>
              <a:t>Klicka här för att ändra format på bakgrundstexten</a:t>
            </a:r>
          </a:p>
          <a:p>
            <a:pPr lvl="1"/>
            <a:r>
              <a:rPr lang="sv-SE" altLang="sv-FI" smtClean="0"/>
              <a:t>Nivå två</a:t>
            </a:r>
          </a:p>
          <a:p>
            <a:pPr lvl="2"/>
            <a:r>
              <a:rPr lang="sv-SE" altLang="sv-FI" smtClean="0"/>
              <a:t>Nivå tre</a:t>
            </a:r>
          </a:p>
          <a:p>
            <a:pPr lvl="3"/>
            <a:r>
              <a:rPr lang="sv-SE" altLang="sv-FI" smtClean="0"/>
              <a:t>Nivå fyra</a:t>
            </a:r>
          </a:p>
          <a:p>
            <a:pPr lvl="4"/>
            <a:r>
              <a:rPr lang="sv-SE" altLang="sv-FI" smtClean="0"/>
              <a:t>Nivå fem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1B6DB2C-973F-4964-B492-24135EDE283E}" type="slidenum">
              <a:rPr lang="sv-SE" altLang="sv-FI"/>
              <a:pPr/>
              <a:t>‹#›</a:t>
            </a:fld>
            <a:endParaRPr lang="sv-SE" altLang="sv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sv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2349500"/>
            <a:ext cx="7772400" cy="1143000"/>
          </a:xfrm>
        </p:spPr>
        <p:txBody>
          <a:bodyPr/>
          <a:lstStyle/>
          <a:p>
            <a:pPr eaLnBrk="1" hangingPunct="1"/>
            <a:r>
              <a:rPr lang="sv-SE" altLang="sv-FI" sz="4000" b="1" smtClean="0">
                <a:solidFill>
                  <a:srgbClr val="CC0000"/>
                </a:solidFill>
                <a:latin typeface="Calibri" panose="020F0502020204030204" pitchFamily="34" charset="0"/>
              </a:rPr>
              <a:t>Grundkurs 23</a:t>
            </a:r>
            <a:r>
              <a:rPr lang="sv-SE" altLang="sv-FI" sz="4000" smtClean="0"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sv-FI" altLang="sv-FI" smtClean="0"/>
          </a:p>
          <a:p>
            <a:pPr eaLnBrk="1" hangingPunct="1"/>
            <a:r>
              <a:rPr lang="sv-FI" altLang="sv-FI" sz="4000" b="1" smtClean="0">
                <a:solidFill>
                  <a:srgbClr val="008000"/>
                </a:solidFill>
                <a:latin typeface="Calibri" panose="020F0502020204030204" pitchFamily="34" charset="0"/>
              </a:rPr>
              <a:t>Fjärde färg</a:t>
            </a:r>
            <a:endParaRPr lang="sv-SE" altLang="sv-FI" sz="4000" b="1" smtClean="0">
              <a:solidFill>
                <a:srgbClr val="008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v-FI" altLang="sv-FI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sv-FI" altLang="sv-FI" b="1" smtClean="0">
                <a:latin typeface="Calibri" panose="020F0502020204030204" pitchFamily="34" charset="0"/>
              </a:rPr>
              <a:t>1</a:t>
            </a:r>
            <a:r>
              <a:rPr lang="sv-FI" altLang="sv-FI" b="1" smtClean="0">
                <a:solidFill>
                  <a:srgbClr val="008000"/>
                </a:solidFill>
                <a:latin typeface="Calibri" panose="020F0502020204030204" pitchFamily="34" charset="0"/>
              </a:rPr>
              <a:t>♣</a:t>
            </a:r>
            <a:r>
              <a:rPr lang="sv-FI" altLang="sv-FI" b="1" smtClean="0">
                <a:latin typeface="Calibri" panose="020F0502020204030204" pitchFamily="34" charset="0"/>
              </a:rPr>
              <a:t> -  1</a:t>
            </a:r>
            <a:r>
              <a:rPr lang="sv-FI" altLang="sv-FI" b="1" smtClean="0">
                <a:solidFill>
                  <a:srgbClr val="FF6600"/>
                </a:solidFill>
                <a:latin typeface="Calibri" panose="020F0502020204030204" pitchFamily="34" charset="0"/>
              </a:rPr>
              <a:t>♦</a:t>
            </a:r>
            <a:r>
              <a:rPr lang="sv-FI" altLang="sv-FI" b="1" smtClean="0">
                <a:latin typeface="Calibri" panose="020F0502020204030204" pitchFamily="34" charset="0"/>
              </a:rPr>
              <a:t>	                   	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b="1" smtClean="0">
                <a:latin typeface="Calibri" panose="020F0502020204030204" pitchFamily="34" charset="0"/>
              </a:rPr>
              <a:t>1</a:t>
            </a:r>
            <a:r>
              <a:rPr lang="sv-FI" altLang="sv-FI" b="1" smtClean="0">
                <a:solidFill>
                  <a:srgbClr val="CC0000"/>
                </a:solidFill>
                <a:latin typeface="Calibri" panose="020F0502020204030204" pitchFamily="34" charset="0"/>
              </a:rPr>
              <a:t>♥</a:t>
            </a:r>
            <a:r>
              <a:rPr lang="sv-FI" altLang="sv-FI" b="1" smtClean="0">
                <a:latin typeface="Calibri" panose="020F0502020204030204" pitchFamily="34" charset="0"/>
              </a:rPr>
              <a:t> -  </a:t>
            </a:r>
            <a:r>
              <a:rPr lang="sv-FI" altLang="sv-FI" b="1" u="sng" smtClean="0">
                <a:latin typeface="Calibri" panose="020F0502020204030204" pitchFamily="34" charset="0"/>
              </a:rPr>
              <a:t>1</a:t>
            </a:r>
            <a:r>
              <a:rPr lang="sv-FI" altLang="sv-FI" b="1" u="sng" smtClean="0">
                <a:solidFill>
                  <a:srgbClr val="000099"/>
                </a:solidFill>
                <a:latin typeface="Calibri" panose="020F0502020204030204" pitchFamily="34" charset="0"/>
              </a:rPr>
              <a:t>♠</a:t>
            </a:r>
            <a:r>
              <a:rPr lang="sv-FI" altLang="sv-FI" b="1" smtClean="0">
                <a:latin typeface="Calibri" panose="020F0502020204030204" pitchFamily="34" charset="0"/>
              </a:rPr>
              <a:t>		rondkrav</a:t>
            </a:r>
          </a:p>
          <a:p>
            <a:pPr eaLnBrk="1" hangingPunct="1">
              <a:buFontTx/>
              <a:buNone/>
            </a:pPr>
            <a:endParaRPr lang="sv-FI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b="1" smtClean="0">
                <a:latin typeface="Calibri" panose="020F0502020204030204" pitchFamily="34" charset="0"/>
              </a:rPr>
              <a:t>1</a:t>
            </a:r>
            <a:r>
              <a:rPr lang="sv-FI" altLang="sv-FI" b="1" smtClean="0">
                <a:solidFill>
                  <a:srgbClr val="CC0000"/>
                </a:solidFill>
                <a:latin typeface="Calibri" panose="020F0502020204030204" pitchFamily="34" charset="0"/>
              </a:rPr>
              <a:t>♥</a:t>
            </a:r>
            <a:r>
              <a:rPr lang="sv-FI" altLang="sv-FI" b="1" smtClean="0">
                <a:latin typeface="Calibri" panose="020F0502020204030204" pitchFamily="34" charset="0"/>
              </a:rPr>
              <a:t>   - 1</a:t>
            </a:r>
            <a:r>
              <a:rPr lang="sv-FI" altLang="sv-FI" b="1" smtClean="0">
                <a:solidFill>
                  <a:srgbClr val="000099"/>
                </a:solidFill>
                <a:latin typeface="Calibri" panose="020F0502020204030204" pitchFamily="34" charset="0"/>
              </a:rPr>
              <a:t>♠</a:t>
            </a:r>
          </a:p>
          <a:p>
            <a:pPr eaLnBrk="1" hangingPunct="1">
              <a:buFontTx/>
              <a:buNone/>
            </a:pPr>
            <a:r>
              <a:rPr lang="sv-FI" altLang="sv-FI" b="1" smtClean="0">
                <a:latin typeface="Calibri" panose="020F0502020204030204" pitchFamily="34" charset="0"/>
              </a:rPr>
              <a:t>2</a:t>
            </a:r>
            <a:r>
              <a:rPr lang="sv-FI" altLang="sv-FI" b="1" smtClean="0">
                <a:solidFill>
                  <a:srgbClr val="008000"/>
                </a:solidFill>
                <a:latin typeface="Calibri" panose="020F0502020204030204" pitchFamily="34" charset="0"/>
              </a:rPr>
              <a:t>♣</a:t>
            </a:r>
            <a:r>
              <a:rPr lang="sv-FI" altLang="sv-FI" b="1" smtClean="0">
                <a:latin typeface="Calibri" panose="020F0502020204030204" pitchFamily="34" charset="0"/>
              </a:rPr>
              <a:t>   - </a:t>
            </a:r>
            <a:r>
              <a:rPr lang="sv-FI" altLang="sv-FI" b="1" u="sng" smtClean="0">
                <a:latin typeface="Calibri" panose="020F0502020204030204" pitchFamily="34" charset="0"/>
              </a:rPr>
              <a:t>2</a:t>
            </a:r>
            <a:r>
              <a:rPr lang="sv-FI" altLang="sv-FI" b="1" u="sng" smtClean="0">
                <a:solidFill>
                  <a:srgbClr val="FF6600"/>
                </a:solidFill>
                <a:latin typeface="Calibri" panose="020F0502020204030204" pitchFamily="34" charset="0"/>
              </a:rPr>
              <a:t>♦</a:t>
            </a:r>
            <a:r>
              <a:rPr lang="sv-FI" altLang="sv-FI" b="1" smtClean="0">
                <a:solidFill>
                  <a:srgbClr val="FF6600"/>
                </a:solidFill>
                <a:latin typeface="Calibri" panose="020F0502020204030204" pitchFamily="34" charset="0"/>
              </a:rPr>
              <a:t> </a:t>
            </a:r>
            <a:r>
              <a:rPr lang="sv-FI" altLang="sv-FI" b="1" smtClean="0">
                <a:latin typeface="Calibri" panose="020F0502020204030204" pitchFamily="34" charset="0"/>
              </a:rPr>
              <a:t>		utgångskrav               	       	</a:t>
            </a:r>
            <a:endParaRPr lang="sv-SE" altLang="sv-FI" b="1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v-FI" altLang="sv-FI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sv-FI" altLang="sv-FI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v-FI" altLang="sv-FI" b="1" smtClean="0">
                <a:latin typeface="Calibri" panose="020F0502020204030204" pitchFamily="34" charset="0"/>
              </a:rPr>
              <a:t>1</a:t>
            </a:r>
            <a:r>
              <a:rPr lang="sv-FI" altLang="sv-FI" b="1" smtClean="0">
                <a:solidFill>
                  <a:srgbClr val="CC0000"/>
                </a:solidFill>
                <a:latin typeface="Calibri" panose="020F0502020204030204" pitchFamily="34" charset="0"/>
              </a:rPr>
              <a:t>♥</a:t>
            </a:r>
            <a:r>
              <a:rPr lang="sv-FI" altLang="sv-FI" b="1" smtClean="0">
                <a:latin typeface="Calibri" panose="020F0502020204030204" pitchFamily="34" charset="0"/>
              </a:rPr>
              <a:t>  -  2</a:t>
            </a:r>
            <a:r>
              <a:rPr lang="sv-FI" altLang="sv-FI" b="1" smtClean="0">
                <a:solidFill>
                  <a:srgbClr val="008000"/>
                </a:solidFill>
                <a:latin typeface="Calibri" panose="020F0502020204030204" pitchFamily="34" charset="0"/>
              </a:rPr>
              <a:t>♣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v-FI" altLang="sv-FI" b="1" smtClean="0">
                <a:latin typeface="Calibri" panose="020F0502020204030204" pitchFamily="34" charset="0"/>
              </a:rPr>
              <a:t>2</a:t>
            </a:r>
            <a:r>
              <a:rPr lang="sv-FI" altLang="sv-FI" b="1" smtClean="0">
                <a:solidFill>
                  <a:srgbClr val="FF6600"/>
                </a:solidFill>
                <a:latin typeface="Calibri" panose="020F0502020204030204" pitchFamily="34" charset="0"/>
              </a:rPr>
              <a:t>♦</a:t>
            </a:r>
            <a:r>
              <a:rPr lang="sv-FI" altLang="sv-FI" b="1" smtClean="0">
                <a:latin typeface="Calibri" panose="020F0502020204030204" pitchFamily="34" charset="0"/>
              </a:rPr>
              <a:t>  -  </a:t>
            </a:r>
            <a:r>
              <a:rPr lang="sv-FI" altLang="sv-FI" b="1" u="sng" smtClean="0">
                <a:latin typeface="Calibri" panose="020F0502020204030204" pitchFamily="34" charset="0"/>
              </a:rPr>
              <a:t>2</a:t>
            </a:r>
            <a:r>
              <a:rPr lang="sv-FI" altLang="sv-FI" b="1" u="sng" smtClean="0">
                <a:solidFill>
                  <a:srgbClr val="000099"/>
                </a:solidFill>
                <a:latin typeface="Calibri" panose="020F0502020204030204" pitchFamily="34" charset="0"/>
              </a:rPr>
              <a:t>♠</a:t>
            </a:r>
            <a:r>
              <a:rPr lang="sv-FI" altLang="sv-FI" b="1" smtClean="0">
                <a:latin typeface="Calibri" panose="020F0502020204030204" pitchFamily="34" charset="0"/>
              </a:rPr>
              <a:t> 		 utgångskrav</a:t>
            </a:r>
            <a:r>
              <a:rPr lang="sv-FI" altLang="sv-FI" sz="2800" b="1" smtClean="0">
                <a:latin typeface="Calibri" panose="020F0502020204030204" pitchFamily="34" charset="0"/>
              </a:rPr>
              <a:t> </a:t>
            </a:r>
            <a:endParaRPr lang="sv-FI" altLang="sv-FI" b="1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sv-FI" altLang="sv-FI" b="1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sv-FI" altLang="sv-FI" b="1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v-FI" altLang="sv-FI" b="1" smtClean="0">
                <a:latin typeface="Calibri" panose="020F0502020204030204" pitchFamily="34" charset="0"/>
              </a:rPr>
              <a:t>1</a:t>
            </a:r>
            <a:r>
              <a:rPr lang="sv-FI" altLang="sv-FI" b="1" smtClean="0">
                <a:solidFill>
                  <a:srgbClr val="000099"/>
                </a:solidFill>
                <a:latin typeface="Calibri" panose="020F0502020204030204" pitchFamily="34" charset="0"/>
              </a:rPr>
              <a:t>♠</a:t>
            </a:r>
            <a:r>
              <a:rPr lang="sv-FI" altLang="sv-FI" b="1" smtClean="0">
                <a:latin typeface="Calibri" panose="020F0502020204030204" pitchFamily="34" charset="0"/>
              </a:rPr>
              <a:t> -  2</a:t>
            </a:r>
            <a:r>
              <a:rPr lang="sv-FI" altLang="sv-FI" b="1" smtClean="0">
                <a:solidFill>
                  <a:srgbClr val="FF6600"/>
                </a:solidFill>
                <a:latin typeface="Calibri" panose="020F0502020204030204" pitchFamily="34" charset="0"/>
              </a:rPr>
              <a:t>♦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v-FI" altLang="sv-FI" b="1" smtClean="0">
                <a:latin typeface="Calibri" panose="020F0502020204030204" pitchFamily="34" charset="0"/>
              </a:rPr>
              <a:t>2</a:t>
            </a:r>
            <a:r>
              <a:rPr lang="sv-FI" altLang="sv-FI" b="1" smtClean="0">
                <a:solidFill>
                  <a:srgbClr val="CC0000"/>
                </a:solidFill>
                <a:latin typeface="Calibri" panose="020F0502020204030204" pitchFamily="34" charset="0"/>
              </a:rPr>
              <a:t>♥</a:t>
            </a:r>
            <a:r>
              <a:rPr lang="sv-FI" altLang="sv-FI" b="1" smtClean="0">
                <a:latin typeface="Calibri" panose="020F0502020204030204" pitchFamily="34" charset="0"/>
              </a:rPr>
              <a:t> -  </a:t>
            </a:r>
            <a:r>
              <a:rPr lang="sv-FI" altLang="sv-FI" b="1" u="sng" smtClean="0">
                <a:latin typeface="Calibri" panose="020F0502020204030204" pitchFamily="34" charset="0"/>
              </a:rPr>
              <a:t>3</a:t>
            </a:r>
            <a:r>
              <a:rPr lang="sv-FI" altLang="sv-FI" b="1" u="sng" smtClean="0">
                <a:solidFill>
                  <a:srgbClr val="008000"/>
                </a:solidFill>
                <a:latin typeface="Calibri" panose="020F0502020204030204" pitchFamily="34" charset="0"/>
              </a:rPr>
              <a:t>♣</a:t>
            </a:r>
            <a:r>
              <a:rPr lang="sv-FI" altLang="sv-FI" b="1" smtClean="0">
                <a:solidFill>
                  <a:srgbClr val="008000"/>
                </a:solidFill>
                <a:latin typeface="Calibri" panose="020F0502020204030204" pitchFamily="34" charset="0"/>
              </a:rPr>
              <a:t>              </a:t>
            </a:r>
            <a:r>
              <a:rPr lang="sv-FI" altLang="sv-FI" sz="2800" b="1" smtClean="0">
                <a:latin typeface="Calibri" panose="020F0502020204030204" pitchFamily="34" charset="0"/>
              </a:rPr>
              <a:t>utgångskrav </a:t>
            </a:r>
            <a:endParaRPr lang="sv-SE" altLang="sv-FI" b="1" smtClean="0">
              <a:solidFill>
                <a:srgbClr val="008000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sv-SE" altLang="sv-FI" b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sv-FI" altLang="sv-FI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sv-FI" altLang="sv-FI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v-FI" altLang="sv-FI" sz="2800" smtClean="0"/>
              <a:t>	</a:t>
            </a:r>
            <a:endParaRPr lang="sv-SE" altLang="sv-FI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sv-FI" smtClean="0">
                <a:latin typeface="Calibri" panose="020F0502020204030204" pitchFamily="34" charset="0"/>
              </a:rPr>
              <a:t>a)</a:t>
            </a:r>
            <a:endParaRPr lang="sv-FI" altLang="sv-FI" smtClean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sv-FI" b="1" dirty="0" smtClean="0">
                <a:latin typeface="Calibri" pitchFamily="34" charset="0"/>
              </a:rPr>
              <a:t>Öst</a:t>
            </a:r>
            <a:r>
              <a:rPr lang="sv-FI" dirty="0" smtClean="0">
                <a:latin typeface="Calibri" pitchFamily="34" charset="0"/>
              </a:rPr>
              <a:t>		</a:t>
            </a:r>
            <a:endParaRPr lang="sv-SE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r>
              <a:rPr lang="sv-FI" b="1" dirty="0" smtClean="0">
                <a:solidFill>
                  <a:srgbClr val="000099"/>
                </a:solidFill>
                <a:latin typeface="Calibri" pitchFamily="34" charset="0"/>
              </a:rPr>
              <a:t>♠</a:t>
            </a:r>
            <a:r>
              <a:rPr lang="sv-FI" b="1" dirty="0" smtClean="0">
                <a:latin typeface="Calibri" pitchFamily="34" charset="0"/>
              </a:rPr>
              <a:t> Q3	</a:t>
            </a:r>
          </a:p>
          <a:p>
            <a:pPr eaLnBrk="1" hangingPunct="1">
              <a:buFontTx/>
              <a:buNone/>
              <a:defRPr/>
            </a:pPr>
            <a:r>
              <a:rPr lang="sv-FI" b="1" dirty="0" smtClean="0">
                <a:solidFill>
                  <a:srgbClr val="CC0000"/>
                </a:solidFill>
                <a:latin typeface="Calibri" pitchFamily="34" charset="0"/>
              </a:rPr>
              <a:t>♥</a:t>
            </a:r>
            <a:r>
              <a:rPr lang="sv-FI" b="1" dirty="0" smtClean="0">
                <a:latin typeface="Calibri" pitchFamily="34" charset="0"/>
              </a:rPr>
              <a:t> 765	</a:t>
            </a:r>
          </a:p>
          <a:p>
            <a:pPr eaLnBrk="1" hangingPunct="1">
              <a:buFontTx/>
              <a:buNone/>
              <a:defRPr/>
            </a:pPr>
            <a:r>
              <a:rPr lang="sv-FI" b="1" dirty="0" smtClean="0">
                <a:solidFill>
                  <a:srgbClr val="FF6600"/>
                </a:solidFill>
                <a:latin typeface="Calibri" pitchFamily="34" charset="0"/>
              </a:rPr>
              <a:t>♦</a:t>
            </a:r>
            <a:r>
              <a:rPr lang="sv-FI" b="1" dirty="0" smtClean="0">
                <a:latin typeface="Calibri" pitchFamily="34" charset="0"/>
              </a:rPr>
              <a:t> Q75	</a:t>
            </a:r>
          </a:p>
          <a:p>
            <a:pPr eaLnBrk="1" hangingPunct="1">
              <a:buFontTx/>
              <a:buNone/>
              <a:defRPr/>
            </a:pPr>
            <a:r>
              <a:rPr lang="sv-FI" b="1" dirty="0" smtClean="0">
                <a:solidFill>
                  <a:srgbClr val="008000"/>
                </a:solidFill>
                <a:latin typeface="Calibri" pitchFamily="34" charset="0"/>
              </a:rPr>
              <a:t>♣</a:t>
            </a:r>
            <a:r>
              <a:rPr lang="sv-FI" b="1" dirty="0" smtClean="0">
                <a:latin typeface="Calibri" pitchFamily="34" charset="0"/>
              </a:rPr>
              <a:t> AKQ43		</a:t>
            </a:r>
            <a:endParaRPr lang="sv-SE" b="1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sv-FI" dirty="0" smtClean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sv-FI" altLang="sv-FI" b="1" smtClean="0">
                <a:latin typeface="Calibri" panose="020F0502020204030204" pitchFamily="34" charset="0"/>
              </a:rPr>
              <a:t>Väst		Öst			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b="1" smtClean="0">
                <a:latin typeface="Calibri" panose="020F0502020204030204" pitchFamily="34" charset="0"/>
              </a:rPr>
              <a:t>1</a:t>
            </a:r>
            <a:r>
              <a:rPr lang="sv-FI" altLang="sv-FI" b="1" smtClean="0">
                <a:solidFill>
                  <a:srgbClr val="000099"/>
                </a:solidFill>
                <a:latin typeface="Calibri" panose="020F0502020204030204" pitchFamily="34" charset="0"/>
              </a:rPr>
              <a:t>♠</a:t>
            </a:r>
            <a:r>
              <a:rPr lang="sv-FI" altLang="sv-FI" b="1" smtClean="0">
                <a:latin typeface="Calibri" panose="020F0502020204030204" pitchFamily="34" charset="0"/>
              </a:rPr>
              <a:t>		2</a:t>
            </a:r>
            <a:r>
              <a:rPr lang="sv-FI" altLang="sv-FI" b="1" smtClean="0">
                <a:solidFill>
                  <a:srgbClr val="008000"/>
                </a:solidFill>
                <a:latin typeface="Calibri" panose="020F0502020204030204" pitchFamily="34" charset="0"/>
              </a:rPr>
              <a:t>♣</a:t>
            </a:r>
            <a:r>
              <a:rPr lang="sv-FI" altLang="sv-FI" b="1" smtClean="0">
                <a:latin typeface="Calibri" panose="020F0502020204030204" pitchFamily="34" charset="0"/>
              </a:rPr>
              <a:t>	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b="1" smtClean="0">
                <a:latin typeface="Calibri" panose="020F0502020204030204" pitchFamily="34" charset="0"/>
              </a:rPr>
              <a:t>2</a:t>
            </a:r>
            <a:r>
              <a:rPr lang="sv-FI" altLang="sv-FI" b="1" smtClean="0">
                <a:solidFill>
                  <a:srgbClr val="FF6600"/>
                </a:solidFill>
                <a:latin typeface="Calibri" panose="020F0502020204030204" pitchFamily="34" charset="0"/>
              </a:rPr>
              <a:t>♦</a:t>
            </a:r>
            <a:r>
              <a:rPr lang="sv-FI" altLang="sv-FI" b="1" smtClean="0">
                <a:latin typeface="Calibri" panose="020F0502020204030204" pitchFamily="34" charset="0"/>
              </a:rPr>
              <a:t>		</a:t>
            </a:r>
          </a:p>
          <a:p>
            <a:pPr eaLnBrk="1" hangingPunct="1">
              <a:buFontTx/>
              <a:buNone/>
            </a:pPr>
            <a:r>
              <a:rPr lang="sv-FI" altLang="sv-FI" b="1" smtClean="0">
                <a:latin typeface="Calibri" panose="020F0502020204030204" pitchFamily="34" charset="0"/>
              </a:rPr>
              <a:t>			2</a:t>
            </a:r>
            <a:r>
              <a:rPr lang="sv-FI" altLang="sv-FI" b="1" smtClean="0">
                <a:solidFill>
                  <a:srgbClr val="CC0000"/>
                </a:solidFill>
                <a:latin typeface="Calibri" panose="020F0502020204030204" pitchFamily="34" charset="0"/>
              </a:rPr>
              <a:t>♥</a:t>
            </a:r>
            <a:r>
              <a:rPr lang="sv-FI" altLang="sv-FI" b="1" smtClean="0">
                <a:latin typeface="Calibri" panose="020F0502020204030204" pitchFamily="34" charset="0"/>
              </a:rPr>
              <a:t>*	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b="1" smtClean="0">
                <a:latin typeface="Calibri" panose="020F0502020204030204" pitchFamily="34" charset="0"/>
              </a:rPr>
              <a:t>2</a:t>
            </a:r>
            <a:r>
              <a:rPr lang="sv-FI" altLang="sv-FI" b="1" smtClean="0">
                <a:solidFill>
                  <a:srgbClr val="000099"/>
                </a:solidFill>
                <a:latin typeface="Calibri" panose="020F0502020204030204" pitchFamily="34" charset="0"/>
              </a:rPr>
              <a:t>♠</a:t>
            </a:r>
            <a:r>
              <a:rPr lang="sv-FI" altLang="sv-FI" b="1" smtClean="0">
                <a:latin typeface="Calibri" panose="020F0502020204030204" pitchFamily="34" charset="0"/>
              </a:rPr>
              <a:t>		</a:t>
            </a:r>
          </a:p>
          <a:p>
            <a:pPr eaLnBrk="1" hangingPunct="1">
              <a:buFontTx/>
              <a:buNone/>
            </a:pPr>
            <a:r>
              <a:rPr lang="sv-FI" altLang="sv-FI" b="1" smtClean="0">
                <a:latin typeface="Calibri" panose="020F0502020204030204" pitchFamily="34" charset="0"/>
              </a:rPr>
              <a:t>			4</a:t>
            </a:r>
            <a:r>
              <a:rPr lang="sv-FI" altLang="sv-FI" b="1" smtClean="0">
                <a:solidFill>
                  <a:srgbClr val="000099"/>
                </a:solidFill>
                <a:latin typeface="Calibri" panose="020F0502020204030204" pitchFamily="34" charset="0"/>
              </a:rPr>
              <a:t>♠</a:t>
            </a:r>
            <a:r>
              <a:rPr lang="sv-FI" altLang="sv-FI" smtClean="0">
                <a:latin typeface="Calibri" panose="020F0502020204030204" pitchFamily="34" charset="0"/>
              </a:rPr>
              <a:t>	</a:t>
            </a:r>
            <a:endParaRPr lang="sv-FI" altLang="sv-FI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sv-FI" smtClean="0">
                <a:latin typeface="Calibri" panose="020F0502020204030204" pitchFamily="34" charset="0"/>
              </a:rPr>
              <a:t>a)</a:t>
            </a:r>
            <a:r>
              <a:rPr lang="sv-SE" altLang="sv-FI" smtClean="0"/>
              <a:t>	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sv-FI" altLang="sv-FI" smtClean="0">
                <a:latin typeface="Calibri" panose="020F0502020204030204" pitchFamily="34" charset="0"/>
              </a:rPr>
              <a:t>Väst		Öst		</a:t>
            </a:r>
            <a:endParaRPr lang="sv-SE" altLang="sv-FI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000099"/>
                </a:solidFill>
                <a:latin typeface="Calibri" panose="020F0502020204030204" pitchFamily="34" charset="0"/>
              </a:rPr>
              <a:t>♠</a:t>
            </a:r>
            <a:r>
              <a:rPr lang="sv-FI" altLang="sv-FI" b="1" smtClean="0">
                <a:latin typeface="Calibri" panose="020F0502020204030204" pitchFamily="34" charset="0"/>
              </a:rPr>
              <a:t> AKJT52	</a:t>
            </a:r>
            <a:r>
              <a:rPr lang="sv-FI" altLang="sv-FI" b="1" smtClean="0">
                <a:solidFill>
                  <a:srgbClr val="000099"/>
                </a:solidFill>
                <a:latin typeface="Calibri" panose="020F0502020204030204" pitchFamily="34" charset="0"/>
              </a:rPr>
              <a:t>♠</a:t>
            </a:r>
            <a:r>
              <a:rPr lang="sv-FI" altLang="sv-FI" b="1" smtClean="0">
                <a:latin typeface="Calibri" panose="020F0502020204030204" pitchFamily="34" charset="0"/>
              </a:rPr>
              <a:t> Q3	</a:t>
            </a:r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CC0000"/>
                </a:solidFill>
                <a:latin typeface="Calibri" panose="020F0502020204030204" pitchFamily="34" charset="0"/>
              </a:rPr>
              <a:t>♥</a:t>
            </a:r>
            <a:r>
              <a:rPr lang="sv-FI" altLang="sv-FI" b="1" smtClean="0">
                <a:latin typeface="Calibri" panose="020F0502020204030204" pitchFamily="34" charset="0"/>
              </a:rPr>
              <a:t> 43		</a:t>
            </a:r>
            <a:r>
              <a:rPr lang="sv-FI" altLang="sv-FI" b="1" smtClean="0">
                <a:solidFill>
                  <a:srgbClr val="CC0000"/>
                </a:solidFill>
                <a:latin typeface="Calibri" panose="020F0502020204030204" pitchFamily="34" charset="0"/>
              </a:rPr>
              <a:t>♥</a:t>
            </a:r>
            <a:r>
              <a:rPr lang="sv-FI" altLang="sv-FI" b="1" smtClean="0">
                <a:latin typeface="Calibri" panose="020F0502020204030204" pitchFamily="34" charset="0"/>
              </a:rPr>
              <a:t> 765	</a:t>
            </a:r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FF6600"/>
                </a:solidFill>
                <a:latin typeface="Calibri" panose="020F0502020204030204" pitchFamily="34" charset="0"/>
              </a:rPr>
              <a:t>♦</a:t>
            </a:r>
            <a:r>
              <a:rPr lang="sv-FI" altLang="sv-FI" b="1" smtClean="0">
                <a:latin typeface="Calibri" panose="020F0502020204030204" pitchFamily="34" charset="0"/>
              </a:rPr>
              <a:t> KJ43	</a:t>
            </a:r>
            <a:r>
              <a:rPr lang="sv-FI" altLang="sv-FI" b="1" smtClean="0">
                <a:solidFill>
                  <a:srgbClr val="FF6600"/>
                </a:solidFill>
                <a:latin typeface="Calibri" panose="020F0502020204030204" pitchFamily="34" charset="0"/>
              </a:rPr>
              <a:t>♦</a:t>
            </a:r>
            <a:r>
              <a:rPr lang="sv-FI" altLang="sv-FI" b="1" smtClean="0">
                <a:latin typeface="Calibri" panose="020F0502020204030204" pitchFamily="34" charset="0"/>
              </a:rPr>
              <a:t> Q75	</a:t>
            </a:r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008000"/>
                </a:solidFill>
                <a:latin typeface="Calibri" panose="020F0502020204030204" pitchFamily="34" charset="0"/>
              </a:rPr>
              <a:t>♣</a:t>
            </a:r>
            <a:r>
              <a:rPr lang="sv-FI" altLang="sv-FI" b="1" smtClean="0">
                <a:latin typeface="Calibri" panose="020F0502020204030204" pitchFamily="34" charset="0"/>
              </a:rPr>
              <a:t> 6		</a:t>
            </a:r>
            <a:r>
              <a:rPr lang="sv-FI" altLang="sv-FI" b="1" smtClean="0">
                <a:solidFill>
                  <a:srgbClr val="008000"/>
                </a:solidFill>
                <a:latin typeface="Calibri" panose="020F0502020204030204" pitchFamily="34" charset="0"/>
              </a:rPr>
              <a:t>♣</a:t>
            </a:r>
            <a:r>
              <a:rPr lang="sv-FI" altLang="sv-FI" b="1" smtClean="0">
                <a:latin typeface="Calibri" panose="020F0502020204030204" pitchFamily="34" charset="0"/>
              </a:rPr>
              <a:t> AKQ43		</a:t>
            </a:r>
            <a:endParaRPr lang="sv-SE" altLang="sv-FI" b="1" smtClean="0">
              <a:latin typeface="Calibri" panose="020F0502020204030204" pitchFamily="34" charset="0"/>
            </a:endParaRP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sv-FI" altLang="sv-FI" smtClean="0"/>
              <a:t>	</a:t>
            </a:r>
            <a:r>
              <a:rPr lang="sv-FI" altLang="sv-FI" smtClean="0">
                <a:latin typeface="Calibri" panose="020F0502020204030204" pitchFamily="34" charset="0"/>
              </a:rPr>
              <a:t>Väst	Öst			</a:t>
            </a:r>
            <a:endParaRPr lang="sv-SE" altLang="sv-FI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smtClean="0">
                <a:latin typeface="Calibri" panose="020F0502020204030204" pitchFamily="34" charset="0"/>
              </a:rPr>
              <a:t>	</a:t>
            </a:r>
            <a:r>
              <a:rPr lang="sv-FI" altLang="sv-FI" b="1" smtClean="0">
                <a:latin typeface="Calibri" panose="020F0502020204030204" pitchFamily="34" charset="0"/>
              </a:rPr>
              <a:t>1</a:t>
            </a:r>
            <a:r>
              <a:rPr lang="sv-FI" altLang="sv-FI" b="1" smtClean="0">
                <a:solidFill>
                  <a:srgbClr val="000099"/>
                </a:solidFill>
                <a:latin typeface="Calibri" panose="020F0502020204030204" pitchFamily="34" charset="0"/>
              </a:rPr>
              <a:t>♠</a:t>
            </a:r>
            <a:r>
              <a:rPr lang="sv-FI" altLang="sv-FI" b="1" smtClean="0">
                <a:latin typeface="Calibri" panose="020F0502020204030204" pitchFamily="34" charset="0"/>
              </a:rPr>
              <a:t>		2</a:t>
            </a:r>
            <a:r>
              <a:rPr lang="sv-FI" altLang="sv-FI" b="1" smtClean="0">
                <a:solidFill>
                  <a:srgbClr val="008000"/>
                </a:solidFill>
                <a:latin typeface="Calibri" panose="020F0502020204030204" pitchFamily="34" charset="0"/>
              </a:rPr>
              <a:t>♣</a:t>
            </a:r>
            <a:r>
              <a:rPr lang="sv-FI" altLang="sv-FI" b="1" smtClean="0">
                <a:latin typeface="Calibri" panose="020F0502020204030204" pitchFamily="34" charset="0"/>
              </a:rPr>
              <a:t>	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b="1" smtClean="0">
                <a:latin typeface="Calibri" panose="020F0502020204030204" pitchFamily="34" charset="0"/>
              </a:rPr>
              <a:t>	2</a:t>
            </a:r>
            <a:r>
              <a:rPr lang="sv-FI" altLang="sv-FI" b="1" smtClean="0">
                <a:solidFill>
                  <a:srgbClr val="FF6600"/>
                </a:solidFill>
                <a:latin typeface="Calibri" panose="020F0502020204030204" pitchFamily="34" charset="0"/>
              </a:rPr>
              <a:t>♦</a:t>
            </a:r>
            <a:r>
              <a:rPr lang="sv-FI" altLang="sv-FI" b="1" smtClean="0">
                <a:latin typeface="Calibri" panose="020F0502020204030204" pitchFamily="34" charset="0"/>
              </a:rPr>
              <a:t>		2</a:t>
            </a:r>
            <a:r>
              <a:rPr lang="sv-FI" altLang="sv-FI" b="1" smtClean="0">
                <a:solidFill>
                  <a:srgbClr val="CC0000"/>
                </a:solidFill>
                <a:latin typeface="Calibri" panose="020F0502020204030204" pitchFamily="34" charset="0"/>
              </a:rPr>
              <a:t>♥</a:t>
            </a:r>
            <a:r>
              <a:rPr lang="sv-FI" altLang="sv-FI" b="1" smtClean="0">
                <a:latin typeface="Calibri" panose="020F0502020204030204" pitchFamily="34" charset="0"/>
              </a:rPr>
              <a:t>*	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b="1" smtClean="0">
                <a:latin typeface="Calibri" panose="020F0502020204030204" pitchFamily="34" charset="0"/>
              </a:rPr>
              <a:t>	2</a:t>
            </a:r>
            <a:r>
              <a:rPr lang="sv-FI" altLang="sv-FI" b="1" smtClean="0">
                <a:solidFill>
                  <a:srgbClr val="000099"/>
                </a:solidFill>
                <a:latin typeface="Calibri" panose="020F0502020204030204" pitchFamily="34" charset="0"/>
              </a:rPr>
              <a:t>♠</a:t>
            </a:r>
            <a:r>
              <a:rPr lang="sv-FI" altLang="sv-FI" b="1" smtClean="0">
                <a:latin typeface="Calibri" panose="020F0502020204030204" pitchFamily="34" charset="0"/>
              </a:rPr>
              <a:t>		4</a:t>
            </a:r>
            <a:r>
              <a:rPr lang="sv-FI" altLang="sv-FI" b="1" smtClean="0">
                <a:solidFill>
                  <a:srgbClr val="000099"/>
                </a:solidFill>
                <a:latin typeface="Calibri" panose="020F0502020204030204" pitchFamily="34" charset="0"/>
              </a:rPr>
              <a:t>♠</a:t>
            </a:r>
            <a:r>
              <a:rPr lang="sv-FI" altLang="sv-FI" b="1" smtClean="0">
                <a:latin typeface="Calibri" panose="020F0502020204030204" pitchFamily="34" charset="0"/>
              </a:rPr>
              <a:t>		</a:t>
            </a:r>
            <a:endParaRPr lang="sv-SE" altLang="sv-FI" b="1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sv-FI" smtClean="0">
                <a:latin typeface="Calibri" panose="020F0502020204030204" pitchFamily="34" charset="0"/>
              </a:rPr>
              <a:t>b)</a:t>
            </a:r>
            <a:br>
              <a:rPr lang="sv-SE" altLang="sv-FI" smtClean="0">
                <a:latin typeface="Calibri" panose="020F0502020204030204" pitchFamily="34" charset="0"/>
              </a:rPr>
            </a:br>
            <a:endParaRPr lang="sv-SE" altLang="sv-FI" smtClean="0">
              <a:latin typeface="Calibri" panose="020F0502020204030204" pitchFamily="34" charset="0"/>
            </a:endParaRPr>
          </a:p>
        </p:txBody>
      </p:sp>
      <p:sp>
        <p:nvSpPr>
          <p:cNvPr id="15363" name="Rectangle 1027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sv-FI" altLang="sv-FI" b="1" smtClean="0">
                <a:latin typeface="Calibri" panose="020F0502020204030204" pitchFamily="34" charset="0"/>
              </a:rPr>
              <a:t>Öst</a:t>
            </a:r>
          </a:p>
          <a:p>
            <a:pPr eaLnBrk="1" hangingPunct="1">
              <a:buFontTx/>
              <a:buNone/>
            </a:pPr>
            <a:endParaRPr lang="sv-SE" altLang="sv-FI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000099"/>
                </a:solidFill>
                <a:latin typeface="Calibri" panose="020F0502020204030204" pitchFamily="34" charset="0"/>
              </a:rPr>
              <a:t>♠</a:t>
            </a:r>
            <a:r>
              <a:rPr lang="sv-FI" altLang="sv-FI" b="1" smtClean="0">
                <a:latin typeface="Calibri" panose="020F0502020204030204" pitchFamily="34" charset="0"/>
              </a:rPr>
              <a:t> Q3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CC0000"/>
                </a:solidFill>
                <a:latin typeface="Calibri" panose="020F0502020204030204" pitchFamily="34" charset="0"/>
              </a:rPr>
              <a:t>♥</a:t>
            </a:r>
            <a:r>
              <a:rPr lang="sv-FI" altLang="sv-FI" b="1" smtClean="0">
                <a:latin typeface="Calibri" panose="020F0502020204030204" pitchFamily="34" charset="0"/>
              </a:rPr>
              <a:t> 765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FF6600"/>
                </a:solidFill>
                <a:latin typeface="Calibri" panose="020F0502020204030204" pitchFamily="34" charset="0"/>
              </a:rPr>
              <a:t>♦</a:t>
            </a:r>
            <a:r>
              <a:rPr lang="sv-FI" altLang="sv-FI" b="1" smtClean="0">
                <a:latin typeface="Calibri" panose="020F0502020204030204" pitchFamily="34" charset="0"/>
              </a:rPr>
              <a:t> K75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008000"/>
                </a:solidFill>
                <a:latin typeface="Calibri" panose="020F0502020204030204" pitchFamily="34" charset="0"/>
              </a:rPr>
              <a:t>♣</a:t>
            </a:r>
            <a:r>
              <a:rPr lang="sv-FI" altLang="sv-FI" b="1" smtClean="0">
                <a:latin typeface="Calibri" panose="020F0502020204030204" pitchFamily="34" charset="0"/>
              </a:rPr>
              <a:t> AKQ43		</a:t>
            </a:r>
            <a:endParaRPr lang="sv-SE" altLang="sv-FI" b="1" smtClean="0">
              <a:latin typeface="Calibri" panose="020F0502020204030204" pitchFamily="34" charset="0"/>
            </a:endParaRPr>
          </a:p>
        </p:txBody>
      </p:sp>
      <p:sp>
        <p:nvSpPr>
          <p:cNvPr id="16388" name="Rectangle 1028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sv-FI" altLang="sv-FI" smtClean="0"/>
              <a:t>	</a:t>
            </a:r>
            <a:r>
              <a:rPr lang="sv-FI" altLang="sv-FI" b="1" smtClean="0">
                <a:latin typeface="Calibri" panose="020F0502020204030204" pitchFamily="34" charset="0"/>
              </a:rPr>
              <a:t>Väst		Öst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endParaRPr lang="sv-FI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b="1" smtClean="0">
                <a:latin typeface="Calibri" panose="020F0502020204030204" pitchFamily="34" charset="0"/>
              </a:rPr>
              <a:t>	1</a:t>
            </a:r>
            <a:r>
              <a:rPr lang="sv-FI" altLang="sv-FI" b="1" smtClean="0">
                <a:solidFill>
                  <a:srgbClr val="000099"/>
                </a:solidFill>
                <a:latin typeface="Calibri" panose="020F0502020204030204" pitchFamily="34" charset="0"/>
              </a:rPr>
              <a:t>♠</a:t>
            </a:r>
            <a:r>
              <a:rPr lang="sv-FI" altLang="sv-FI" b="1" smtClean="0">
                <a:latin typeface="Calibri" panose="020F0502020204030204" pitchFamily="34" charset="0"/>
              </a:rPr>
              <a:t>			2</a:t>
            </a:r>
            <a:r>
              <a:rPr lang="sv-FI" altLang="sv-FI" b="1" smtClean="0">
                <a:solidFill>
                  <a:srgbClr val="008000"/>
                </a:solidFill>
                <a:latin typeface="Calibri" panose="020F0502020204030204" pitchFamily="34" charset="0"/>
              </a:rPr>
              <a:t>♣</a:t>
            </a:r>
            <a:endParaRPr lang="sv-SE" altLang="sv-FI" b="1" smtClean="0">
              <a:solidFill>
                <a:srgbClr val="008000"/>
              </a:solidFill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b="1" smtClean="0">
                <a:latin typeface="Calibri" panose="020F0502020204030204" pitchFamily="34" charset="0"/>
              </a:rPr>
              <a:t>	2</a:t>
            </a:r>
            <a:r>
              <a:rPr lang="sv-FI" altLang="sv-FI" b="1" smtClean="0">
                <a:solidFill>
                  <a:srgbClr val="FF6600"/>
                </a:solidFill>
                <a:latin typeface="Calibri" panose="020F0502020204030204" pitchFamily="34" charset="0"/>
              </a:rPr>
              <a:t>♦</a:t>
            </a:r>
            <a:r>
              <a:rPr lang="sv-FI" altLang="sv-FI" b="1" smtClean="0">
                <a:latin typeface="Calibri" panose="020F0502020204030204" pitchFamily="34" charset="0"/>
              </a:rPr>
              <a:t>			</a:t>
            </a:r>
          </a:p>
          <a:p>
            <a:pPr eaLnBrk="1" hangingPunct="1">
              <a:buFontTx/>
              <a:buNone/>
            </a:pPr>
            <a:r>
              <a:rPr lang="sv-FI" altLang="sv-FI" b="1" smtClean="0">
                <a:latin typeface="Calibri" panose="020F0502020204030204" pitchFamily="34" charset="0"/>
              </a:rPr>
              <a:t>				2</a:t>
            </a:r>
            <a:r>
              <a:rPr lang="sv-FI" altLang="sv-FI" b="1" smtClean="0">
                <a:solidFill>
                  <a:srgbClr val="CC0000"/>
                </a:solidFill>
                <a:latin typeface="Calibri" panose="020F0502020204030204" pitchFamily="34" charset="0"/>
              </a:rPr>
              <a:t>♥</a:t>
            </a:r>
            <a:r>
              <a:rPr lang="sv-FI" altLang="sv-FI" b="1" smtClean="0">
                <a:latin typeface="Calibri" panose="020F0502020204030204" pitchFamily="34" charset="0"/>
              </a:rPr>
              <a:t>*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b="1" smtClean="0">
                <a:latin typeface="Calibri" panose="020F0502020204030204" pitchFamily="34" charset="0"/>
              </a:rPr>
              <a:t>	2NT		</a:t>
            </a:r>
          </a:p>
          <a:p>
            <a:pPr eaLnBrk="1" hangingPunct="1">
              <a:buFontTx/>
              <a:buNone/>
            </a:pPr>
            <a:r>
              <a:rPr lang="sv-FI" altLang="sv-FI" b="1" smtClean="0">
                <a:latin typeface="Calibri" panose="020F0502020204030204" pitchFamily="34" charset="0"/>
              </a:rPr>
              <a:t>				3NT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endParaRPr lang="sv-SE" altLang="sv-FI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sv-FI" smtClean="0">
                <a:latin typeface="Calibri" panose="020F0502020204030204" pitchFamily="34" charset="0"/>
              </a:rPr>
              <a:t>b)</a:t>
            </a:r>
            <a:br>
              <a:rPr lang="sv-SE" altLang="sv-FI" smtClean="0">
                <a:latin typeface="Calibri" panose="020F0502020204030204" pitchFamily="34" charset="0"/>
              </a:rPr>
            </a:br>
            <a:endParaRPr lang="sv-SE" altLang="sv-FI" smtClean="0">
              <a:latin typeface="Calibri" panose="020F0502020204030204" pitchFamily="34" charset="0"/>
            </a:endParaRPr>
          </a:p>
        </p:txBody>
      </p:sp>
      <p:sp>
        <p:nvSpPr>
          <p:cNvPr id="16387" name="Rectangle 1027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sv-FI" altLang="sv-FI" smtClean="0">
                <a:latin typeface="Calibri" panose="020F0502020204030204" pitchFamily="34" charset="0"/>
              </a:rPr>
              <a:t>Väst 		Öst</a:t>
            </a:r>
          </a:p>
          <a:p>
            <a:pPr eaLnBrk="1" hangingPunct="1">
              <a:buFontTx/>
              <a:buNone/>
            </a:pPr>
            <a:endParaRPr lang="sv-SE" altLang="sv-FI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000099"/>
                </a:solidFill>
                <a:latin typeface="Calibri" panose="020F0502020204030204" pitchFamily="34" charset="0"/>
              </a:rPr>
              <a:t>♠</a:t>
            </a:r>
            <a:r>
              <a:rPr lang="sv-FI" altLang="sv-FI" b="1" smtClean="0">
                <a:latin typeface="Calibri" panose="020F0502020204030204" pitchFamily="34" charset="0"/>
              </a:rPr>
              <a:t> AKJT5	</a:t>
            </a:r>
            <a:r>
              <a:rPr lang="sv-FI" altLang="sv-FI" b="1" smtClean="0">
                <a:solidFill>
                  <a:srgbClr val="000099"/>
                </a:solidFill>
                <a:latin typeface="Calibri" panose="020F0502020204030204" pitchFamily="34" charset="0"/>
              </a:rPr>
              <a:t>♠</a:t>
            </a:r>
            <a:r>
              <a:rPr lang="sv-FI" altLang="sv-FI" b="1" smtClean="0">
                <a:latin typeface="Calibri" panose="020F0502020204030204" pitchFamily="34" charset="0"/>
              </a:rPr>
              <a:t> Q3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CC0000"/>
                </a:solidFill>
                <a:latin typeface="Calibri" panose="020F0502020204030204" pitchFamily="34" charset="0"/>
              </a:rPr>
              <a:t>♥</a:t>
            </a:r>
            <a:r>
              <a:rPr lang="sv-FI" altLang="sv-FI" b="1" smtClean="0">
                <a:latin typeface="Calibri" panose="020F0502020204030204" pitchFamily="34" charset="0"/>
              </a:rPr>
              <a:t> KJ3		</a:t>
            </a:r>
            <a:r>
              <a:rPr lang="sv-FI" altLang="sv-FI" b="1" smtClean="0">
                <a:solidFill>
                  <a:srgbClr val="CC0000"/>
                </a:solidFill>
                <a:latin typeface="Calibri" panose="020F0502020204030204" pitchFamily="34" charset="0"/>
              </a:rPr>
              <a:t>♥</a:t>
            </a:r>
            <a:r>
              <a:rPr lang="sv-FI" altLang="sv-FI" b="1" smtClean="0">
                <a:latin typeface="Calibri" panose="020F0502020204030204" pitchFamily="34" charset="0"/>
              </a:rPr>
              <a:t> 765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FF6600"/>
                </a:solidFill>
                <a:latin typeface="Calibri" panose="020F0502020204030204" pitchFamily="34" charset="0"/>
              </a:rPr>
              <a:t>♦</a:t>
            </a:r>
            <a:r>
              <a:rPr lang="sv-FI" altLang="sv-FI" b="1" smtClean="0">
                <a:latin typeface="Calibri" panose="020F0502020204030204" pitchFamily="34" charset="0"/>
              </a:rPr>
              <a:t> Q843	</a:t>
            </a:r>
            <a:r>
              <a:rPr lang="sv-FI" altLang="sv-FI" b="1" smtClean="0">
                <a:solidFill>
                  <a:srgbClr val="FF6600"/>
                </a:solidFill>
                <a:latin typeface="Calibri" panose="020F0502020204030204" pitchFamily="34" charset="0"/>
              </a:rPr>
              <a:t>♦</a:t>
            </a:r>
            <a:r>
              <a:rPr lang="sv-FI" altLang="sv-FI" b="1" smtClean="0">
                <a:latin typeface="Calibri" panose="020F0502020204030204" pitchFamily="34" charset="0"/>
              </a:rPr>
              <a:t> K75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008000"/>
                </a:solidFill>
                <a:latin typeface="Calibri" panose="020F0502020204030204" pitchFamily="34" charset="0"/>
              </a:rPr>
              <a:t>♣</a:t>
            </a:r>
            <a:r>
              <a:rPr lang="sv-FI" altLang="sv-FI" b="1" smtClean="0">
                <a:latin typeface="Calibri" panose="020F0502020204030204" pitchFamily="34" charset="0"/>
              </a:rPr>
              <a:t> 6		</a:t>
            </a:r>
            <a:r>
              <a:rPr lang="sv-FI" altLang="sv-FI" b="1" smtClean="0">
                <a:solidFill>
                  <a:srgbClr val="008000"/>
                </a:solidFill>
                <a:latin typeface="Calibri" panose="020F0502020204030204" pitchFamily="34" charset="0"/>
              </a:rPr>
              <a:t>♣</a:t>
            </a:r>
            <a:r>
              <a:rPr lang="sv-FI" altLang="sv-FI" b="1" smtClean="0">
                <a:latin typeface="Calibri" panose="020F0502020204030204" pitchFamily="34" charset="0"/>
              </a:rPr>
              <a:t> AKQ43		</a:t>
            </a:r>
            <a:endParaRPr lang="sv-SE" altLang="sv-FI" b="1" smtClean="0">
              <a:latin typeface="Calibri" panose="020F0502020204030204" pitchFamily="34" charset="0"/>
            </a:endParaRPr>
          </a:p>
        </p:txBody>
      </p:sp>
      <p:sp>
        <p:nvSpPr>
          <p:cNvPr id="16388" name="Rectangle 1028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sv-FI" altLang="sv-FI" smtClean="0"/>
              <a:t>	</a:t>
            </a:r>
            <a:r>
              <a:rPr lang="sv-FI" altLang="sv-FI" smtClean="0">
                <a:latin typeface="Calibri" panose="020F0502020204030204" pitchFamily="34" charset="0"/>
              </a:rPr>
              <a:t>Väst		Öst</a:t>
            </a:r>
            <a:endParaRPr lang="sv-SE" altLang="sv-FI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endParaRPr lang="sv-FI" altLang="sv-FI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b="1" smtClean="0">
                <a:latin typeface="Calibri" panose="020F0502020204030204" pitchFamily="34" charset="0"/>
              </a:rPr>
              <a:t>	1</a:t>
            </a:r>
            <a:r>
              <a:rPr lang="sv-FI" altLang="sv-FI" b="1" smtClean="0">
                <a:solidFill>
                  <a:srgbClr val="000099"/>
                </a:solidFill>
                <a:latin typeface="Calibri" panose="020F0502020204030204" pitchFamily="34" charset="0"/>
              </a:rPr>
              <a:t>♠</a:t>
            </a:r>
            <a:r>
              <a:rPr lang="sv-FI" altLang="sv-FI" b="1" smtClean="0">
                <a:latin typeface="Calibri" panose="020F0502020204030204" pitchFamily="34" charset="0"/>
              </a:rPr>
              <a:t>			2</a:t>
            </a:r>
            <a:r>
              <a:rPr lang="sv-FI" altLang="sv-FI" b="1" smtClean="0">
                <a:solidFill>
                  <a:srgbClr val="008000"/>
                </a:solidFill>
                <a:latin typeface="Calibri" panose="020F0502020204030204" pitchFamily="34" charset="0"/>
              </a:rPr>
              <a:t>♣</a:t>
            </a:r>
            <a:endParaRPr lang="sv-SE" altLang="sv-FI" b="1" smtClean="0">
              <a:solidFill>
                <a:srgbClr val="008000"/>
              </a:solidFill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b="1" smtClean="0">
                <a:latin typeface="Calibri" panose="020F0502020204030204" pitchFamily="34" charset="0"/>
              </a:rPr>
              <a:t>	2</a:t>
            </a:r>
            <a:r>
              <a:rPr lang="sv-FI" altLang="sv-FI" b="1" smtClean="0">
                <a:solidFill>
                  <a:srgbClr val="FF6600"/>
                </a:solidFill>
                <a:latin typeface="Calibri" panose="020F0502020204030204" pitchFamily="34" charset="0"/>
              </a:rPr>
              <a:t>♦</a:t>
            </a:r>
            <a:r>
              <a:rPr lang="sv-FI" altLang="sv-FI" b="1" smtClean="0">
                <a:latin typeface="Calibri" panose="020F0502020204030204" pitchFamily="34" charset="0"/>
              </a:rPr>
              <a:t>			2</a:t>
            </a:r>
            <a:r>
              <a:rPr lang="sv-FI" altLang="sv-FI" b="1" smtClean="0">
                <a:solidFill>
                  <a:srgbClr val="CC0000"/>
                </a:solidFill>
                <a:latin typeface="Calibri" panose="020F0502020204030204" pitchFamily="34" charset="0"/>
              </a:rPr>
              <a:t>♥</a:t>
            </a:r>
            <a:r>
              <a:rPr lang="sv-FI" altLang="sv-FI" b="1" smtClean="0">
                <a:latin typeface="Calibri" panose="020F0502020204030204" pitchFamily="34" charset="0"/>
              </a:rPr>
              <a:t>*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b="1" smtClean="0">
                <a:latin typeface="Calibri" panose="020F0502020204030204" pitchFamily="34" charset="0"/>
              </a:rPr>
              <a:t>	2NT		3NT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endParaRPr lang="sv-SE" altLang="sv-FI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FI" altLang="sv-FI" smtClean="0">
                <a:latin typeface="Calibri" panose="020F0502020204030204" pitchFamily="34" charset="0"/>
              </a:rPr>
              <a:t/>
            </a:r>
            <a:br>
              <a:rPr lang="sv-FI" altLang="sv-FI" smtClean="0">
                <a:latin typeface="Calibri" panose="020F0502020204030204" pitchFamily="34" charset="0"/>
              </a:rPr>
            </a:br>
            <a:r>
              <a:rPr lang="sv-FI" altLang="sv-FI" smtClean="0">
                <a:latin typeface="Calibri" panose="020F0502020204030204" pitchFamily="34" charset="0"/>
              </a:rPr>
              <a:t>d)</a:t>
            </a:r>
            <a:r>
              <a:rPr lang="sv-SE" altLang="sv-FI" smtClean="0">
                <a:latin typeface="Calibri" panose="020F0502020204030204" pitchFamily="34" charset="0"/>
              </a:rPr>
              <a:t/>
            </a:r>
            <a:br>
              <a:rPr lang="sv-SE" altLang="sv-FI" smtClean="0">
                <a:latin typeface="Calibri" panose="020F0502020204030204" pitchFamily="34" charset="0"/>
              </a:rPr>
            </a:br>
            <a:endParaRPr lang="sv-FI" altLang="sv-FI" smtClean="0"/>
          </a:p>
        </p:txBody>
      </p:sp>
      <p:sp>
        <p:nvSpPr>
          <p:cNvPr id="17411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sv-FI" altLang="sv-FI" b="1" smtClean="0">
                <a:latin typeface="Calibri" panose="020F0502020204030204" pitchFamily="34" charset="0"/>
              </a:rPr>
              <a:t>Öst</a:t>
            </a:r>
            <a:r>
              <a:rPr lang="sv-FI" altLang="sv-FI" smtClean="0">
                <a:latin typeface="Calibri" panose="020F0502020204030204" pitchFamily="34" charset="0"/>
              </a:rPr>
              <a:t>		</a:t>
            </a:r>
            <a:endParaRPr lang="sv-SE" altLang="sv-FI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smtClean="0">
                <a:latin typeface="Calibri" panose="020F0502020204030204" pitchFamily="34" charset="0"/>
              </a:rPr>
              <a:t>		</a:t>
            </a:r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000099"/>
                </a:solidFill>
                <a:latin typeface="Calibri" panose="020F0502020204030204" pitchFamily="34" charset="0"/>
              </a:rPr>
              <a:t>♠</a:t>
            </a:r>
            <a:r>
              <a:rPr lang="sv-FI" altLang="sv-FI" b="1" smtClean="0">
                <a:latin typeface="Calibri" panose="020F0502020204030204" pitchFamily="34" charset="0"/>
              </a:rPr>
              <a:t> AQ876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CC0000"/>
                </a:solidFill>
                <a:latin typeface="Calibri" panose="020F0502020204030204" pitchFamily="34" charset="0"/>
              </a:rPr>
              <a:t>♥</a:t>
            </a:r>
            <a:r>
              <a:rPr lang="sv-FI" altLang="sv-FI" b="1" smtClean="0">
                <a:latin typeface="Calibri" panose="020F0502020204030204" pitchFamily="34" charset="0"/>
              </a:rPr>
              <a:t> K9	</a:t>
            </a:r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FF6600"/>
                </a:solidFill>
                <a:latin typeface="Calibri" panose="020F0502020204030204" pitchFamily="34" charset="0"/>
              </a:rPr>
              <a:t>♦</a:t>
            </a:r>
            <a:r>
              <a:rPr lang="sv-FI" altLang="sv-FI" b="1" smtClean="0">
                <a:latin typeface="Calibri" panose="020F0502020204030204" pitchFamily="34" charset="0"/>
              </a:rPr>
              <a:t> J42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008000"/>
                </a:solidFill>
                <a:latin typeface="Calibri" panose="020F0502020204030204" pitchFamily="34" charset="0"/>
              </a:rPr>
              <a:t>♣</a:t>
            </a:r>
            <a:r>
              <a:rPr lang="sv-FI" altLang="sv-FI" b="1" smtClean="0">
                <a:latin typeface="Calibri" panose="020F0502020204030204" pitchFamily="34" charset="0"/>
              </a:rPr>
              <a:t> K32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endParaRPr lang="sv-SE" altLang="sv-FI" smtClean="0">
              <a:latin typeface="Calibri" panose="020F0502020204030204" pitchFamily="34" charset="0"/>
            </a:endParaRPr>
          </a:p>
          <a:p>
            <a:pPr eaLnBrk="1" hangingPunct="1"/>
            <a:endParaRPr lang="sv-FI" altLang="sv-FI" smtClean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sv-FI" altLang="sv-FI" b="1" smtClean="0">
                <a:latin typeface="Calibri" panose="020F0502020204030204" pitchFamily="34" charset="0"/>
              </a:rPr>
              <a:t>Väst		Öst</a:t>
            </a:r>
            <a:r>
              <a:rPr lang="sv-FI" altLang="sv-FI" smtClean="0">
                <a:latin typeface="Calibri" panose="020F0502020204030204" pitchFamily="34" charset="0"/>
              </a:rPr>
              <a:t>		</a:t>
            </a:r>
          </a:p>
          <a:p>
            <a:pPr eaLnBrk="1" hangingPunct="1">
              <a:buFontTx/>
              <a:buNone/>
            </a:pPr>
            <a:r>
              <a:rPr lang="sv-FI" altLang="sv-FI" b="1" smtClean="0">
                <a:latin typeface="Calibri" panose="020F0502020204030204" pitchFamily="34" charset="0"/>
              </a:rPr>
              <a:t>1</a:t>
            </a:r>
            <a:r>
              <a:rPr lang="sv-FI" altLang="sv-FI" b="1" smtClean="0">
                <a:solidFill>
                  <a:srgbClr val="CC0000"/>
                </a:solidFill>
                <a:latin typeface="Calibri" panose="020F0502020204030204" pitchFamily="34" charset="0"/>
              </a:rPr>
              <a:t>♥</a:t>
            </a:r>
            <a:r>
              <a:rPr lang="sv-FI" altLang="sv-FI" b="1" smtClean="0">
                <a:latin typeface="Calibri" panose="020F0502020204030204" pitchFamily="34" charset="0"/>
              </a:rPr>
              <a:t>   		1</a:t>
            </a:r>
            <a:r>
              <a:rPr lang="sv-FI" altLang="sv-FI" b="1" smtClean="0">
                <a:solidFill>
                  <a:srgbClr val="000099"/>
                </a:solidFill>
                <a:latin typeface="Calibri" panose="020F0502020204030204" pitchFamily="34" charset="0"/>
              </a:rPr>
              <a:t>♠</a:t>
            </a:r>
            <a:endParaRPr lang="sv-FI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b="1" smtClean="0">
                <a:latin typeface="Calibri" panose="020F0502020204030204" pitchFamily="34" charset="0"/>
              </a:rPr>
              <a:t>2</a:t>
            </a:r>
            <a:r>
              <a:rPr lang="sv-FI" altLang="sv-FI" b="1" smtClean="0">
                <a:solidFill>
                  <a:srgbClr val="FF6600"/>
                </a:solidFill>
                <a:latin typeface="Calibri" panose="020F0502020204030204" pitchFamily="34" charset="0"/>
              </a:rPr>
              <a:t>♦</a:t>
            </a:r>
            <a:r>
              <a:rPr lang="sv-FI" altLang="sv-FI" b="1" smtClean="0">
                <a:latin typeface="Calibri" panose="020F0502020204030204" pitchFamily="34" charset="0"/>
              </a:rPr>
              <a:t>  		</a:t>
            </a:r>
          </a:p>
          <a:p>
            <a:pPr eaLnBrk="1" hangingPunct="1">
              <a:buFontTx/>
              <a:buNone/>
            </a:pPr>
            <a:r>
              <a:rPr lang="sv-FI" altLang="sv-FI" b="1" smtClean="0">
                <a:latin typeface="Calibri" panose="020F0502020204030204" pitchFamily="34" charset="0"/>
              </a:rPr>
              <a:t>			3</a:t>
            </a:r>
            <a:r>
              <a:rPr lang="sv-FI" altLang="sv-FI" b="1" smtClean="0">
                <a:solidFill>
                  <a:srgbClr val="008000"/>
                </a:solidFill>
                <a:latin typeface="Calibri" panose="020F0502020204030204" pitchFamily="34" charset="0"/>
              </a:rPr>
              <a:t>♣</a:t>
            </a:r>
            <a:r>
              <a:rPr lang="sv-FI" altLang="sv-FI" b="1" smtClean="0">
                <a:solidFill>
                  <a:srgbClr val="002060"/>
                </a:solidFill>
                <a:latin typeface="Calibri" panose="020F0502020204030204" pitchFamily="34" charset="0"/>
              </a:rPr>
              <a:t>*</a:t>
            </a:r>
          </a:p>
          <a:p>
            <a:pPr eaLnBrk="1" hangingPunct="1">
              <a:buFontTx/>
              <a:buNone/>
            </a:pPr>
            <a:r>
              <a:rPr lang="sv-FI" altLang="sv-FI" b="1" smtClean="0">
                <a:latin typeface="Calibri" panose="020F0502020204030204" pitchFamily="34" charset="0"/>
              </a:rPr>
              <a:t>3</a:t>
            </a:r>
            <a:r>
              <a:rPr lang="sv-FI" altLang="sv-FI" b="1" smtClean="0">
                <a:solidFill>
                  <a:srgbClr val="000099"/>
                </a:solidFill>
                <a:latin typeface="Calibri" panose="020F0502020204030204" pitchFamily="34" charset="0"/>
              </a:rPr>
              <a:t>♠</a:t>
            </a:r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000099"/>
                </a:solidFill>
                <a:latin typeface="Calibri" panose="020F0502020204030204" pitchFamily="34" charset="0"/>
              </a:rPr>
              <a:t>			</a:t>
            </a:r>
            <a:r>
              <a:rPr lang="sv-FI" altLang="sv-FI" b="1" smtClean="0">
                <a:latin typeface="Calibri" panose="020F0502020204030204" pitchFamily="34" charset="0"/>
              </a:rPr>
              <a:t>4</a:t>
            </a:r>
            <a:r>
              <a:rPr lang="sv-FI" altLang="sv-FI" b="1" smtClean="0">
                <a:solidFill>
                  <a:srgbClr val="000099"/>
                </a:solidFill>
                <a:latin typeface="Calibri" panose="020F0502020204030204" pitchFamily="34" charset="0"/>
              </a:rPr>
              <a:t>♠</a:t>
            </a:r>
            <a:endParaRPr lang="sv-SE" altLang="sv-FI" b="1" smtClean="0">
              <a:solidFill>
                <a:srgbClr val="000099"/>
              </a:solidFill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SE" altLang="sv-FI" b="1" smtClean="0">
                <a:latin typeface="Calibri" panose="020F0502020204030204" pitchFamily="34" charset="0"/>
              </a:rPr>
              <a:t> </a:t>
            </a:r>
          </a:p>
          <a:p>
            <a:pPr eaLnBrk="1" hangingPunct="1"/>
            <a:endParaRPr lang="sv-FI" altLang="sv-FI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FI" altLang="sv-FI" smtClean="0">
                <a:latin typeface="Calibri" panose="020F0502020204030204" pitchFamily="34" charset="0"/>
              </a:rPr>
              <a:t>d)</a:t>
            </a:r>
            <a:r>
              <a:rPr lang="sv-SE" altLang="sv-FI" smtClean="0">
                <a:latin typeface="Calibri" panose="020F0502020204030204" pitchFamily="34" charset="0"/>
              </a:rPr>
              <a:t/>
            </a:r>
            <a:br>
              <a:rPr lang="sv-SE" altLang="sv-FI" smtClean="0">
                <a:latin typeface="Calibri" panose="020F0502020204030204" pitchFamily="34" charset="0"/>
              </a:rPr>
            </a:br>
            <a:endParaRPr lang="sv-SE" altLang="sv-FI" smtClean="0">
              <a:latin typeface="Calibri" panose="020F0502020204030204" pitchFamily="34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sv-FI" altLang="sv-FI" smtClean="0">
                <a:latin typeface="Calibri" panose="020F0502020204030204" pitchFamily="34" charset="0"/>
              </a:rPr>
              <a:t>Väst		Öst		</a:t>
            </a:r>
            <a:endParaRPr lang="sv-SE" altLang="sv-FI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smtClean="0">
                <a:latin typeface="Calibri" panose="020F0502020204030204" pitchFamily="34" charset="0"/>
              </a:rPr>
              <a:t>		</a:t>
            </a:r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000099"/>
                </a:solidFill>
                <a:latin typeface="Calibri" panose="020F0502020204030204" pitchFamily="34" charset="0"/>
              </a:rPr>
              <a:t>♠</a:t>
            </a:r>
            <a:r>
              <a:rPr lang="sv-FI" altLang="sv-FI" b="1" smtClean="0">
                <a:latin typeface="Calibri" panose="020F0502020204030204" pitchFamily="34" charset="0"/>
              </a:rPr>
              <a:t> KT2 		</a:t>
            </a:r>
            <a:r>
              <a:rPr lang="sv-FI" altLang="sv-FI" b="1" smtClean="0">
                <a:solidFill>
                  <a:srgbClr val="000099"/>
                </a:solidFill>
                <a:latin typeface="Calibri" panose="020F0502020204030204" pitchFamily="34" charset="0"/>
              </a:rPr>
              <a:t>♠</a:t>
            </a:r>
            <a:r>
              <a:rPr lang="sv-FI" altLang="sv-FI" b="1" smtClean="0">
                <a:latin typeface="Calibri" panose="020F0502020204030204" pitchFamily="34" charset="0"/>
              </a:rPr>
              <a:t> AQ876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CC0000"/>
                </a:solidFill>
                <a:latin typeface="Calibri" panose="020F0502020204030204" pitchFamily="34" charset="0"/>
              </a:rPr>
              <a:t>♥</a:t>
            </a:r>
            <a:r>
              <a:rPr lang="sv-FI" altLang="sv-FI" b="1" smtClean="0">
                <a:latin typeface="Calibri" panose="020F0502020204030204" pitchFamily="34" charset="0"/>
              </a:rPr>
              <a:t> AQ786	</a:t>
            </a:r>
            <a:r>
              <a:rPr lang="sv-FI" altLang="sv-FI" b="1" smtClean="0">
                <a:solidFill>
                  <a:srgbClr val="CC0000"/>
                </a:solidFill>
                <a:latin typeface="Calibri" panose="020F0502020204030204" pitchFamily="34" charset="0"/>
              </a:rPr>
              <a:t>♥</a:t>
            </a:r>
            <a:r>
              <a:rPr lang="sv-FI" altLang="sv-FI" b="1" smtClean="0">
                <a:latin typeface="Calibri" panose="020F0502020204030204" pitchFamily="34" charset="0"/>
              </a:rPr>
              <a:t> K9	</a:t>
            </a:r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FF6600"/>
                </a:solidFill>
                <a:latin typeface="Calibri" panose="020F0502020204030204" pitchFamily="34" charset="0"/>
              </a:rPr>
              <a:t>♦</a:t>
            </a:r>
            <a:r>
              <a:rPr lang="sv-FI" altLang="sv-FI" b="1" smtClean="0">
                <a:latin typeface="Calibri" panose="020F0502020204030204" pitchFamily="34" charset="0"/>
              </a:rPr>
              <a:t> A654	</a:t>
            </a:r>
            <a:r>
              <a:rPr lang="sv-FI" altLang="sv-FI" b="1" smtClean="0">
                <a:solidFill>
                  <a:srgbClr val="FF6600"/>
                </a:solidFill>
                <a:latin typeface="Calibri" panose="020F0502020204030204" pitchFamily="34" charset="0"/>
              </a:rPr>
              <a:t>♦</a:t>
            </a:r>
            <a:r>
              <a:rPr lang="sv-FI" altLang="sv-FI" b="1" smtClean="0">
                <a:latin typeface="Calibri" panose="020F0502020204030204" pitchFamily="34" charset="0"/>
              </a:rPr>
              <a:t> J42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008000"/>
                </a:solidFill>
                <a:latin typeface="Calibri" panose="020F0502020204030204" pitchFamily="34" charset="0"/>
              </a:rPr>
              <a:t>♣</a:t>
            </a:r>
            <a:r>
              <a:rPr lang="sv-FI" altLang="sv-FI" b="1" smtClean="0">
                <a:latin typeface="Calibri" panose="020F0502020204030204" pitchFamily="34" charset="0"/>
              </a:rPr>
              <a:t> 6		</a:t>
            </a:r>
            <a:r>
              <a:rPr lang="sv-FI" altLang="sv-FI" b="1" smtClean="0">
                <a:solidFill>
                  <a:srgbClr val="008000"/>
                </a:solidFill>
                <a:latin typeface="Calibri" panose="020F0502020204030204" pitchFamily="34" charset="0"/>
              </a:rPr>
              <a:t>♣</a:t>
            </a:r>
            <a:r>
              <a:rPr lang="sv-FI" altLang="sv-FI" b="1" smtClean="0">
                <a:latin typeface="Calibri" panose="020F0502020204030204" pitchFamily="34" charset="0"/>
              </a:rPr>
              <a:t> K32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endParaRPr lang="sv-SE" altLang="sv-FI" smtClean="0">
              <a:latin typeface="Calibri" panose="020F0502020204030204" pitchFamily="34" charset="0"/>
            </a:endParaRP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sv-FI" altLang="sv-FI" sz="2400" smtClean="0"/>
              <a:t>	</a:t>
            </a:r>
            <a:r>
              <a:rPr lang="sv-FI" altLang="sv-FI" smtClean="0">
                <a:latin typeface="Calibri" panose="020F0502020204030204" pitchFamily="34" charset="0"/>
              </a:rPr>
              <a:t>Väst		Öst		</a:t>
            </a:r>
          </a:p>
          <a:p>
            <a:pPr eaLnBrk="1" hangingPunct="1">
              <a:buFontTx/>
              <a:buNone/>
            </a:pPr>
            <a:endParaRPr lang="sv-FI" altLang="sv-FI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smtClean="0">
                <a:latin typeface="Calibri" panose="020F0502020204030204" pitchFamily="34" charset="0"/>
              </a:rPr>
              <a:t>	</a:t>
            </a:r>
            <a:r>
              <a:rPr lang="sv-FI" altLang="sv-FI" b="1" smtClean="0">
                <a:latin typeface="Calibri" panose="020F0502020204030204" pitchFamily="34" charset="0"/>
              </a:rPr>
              <a:t>1</a:t>
            </a:r>
            <a:r>
              <a:rPr lang="sv-FI" altLang="sv-FI" b="1" smtClean="0">
                <a:solidFill>
                  <a:srgbClr val="CC0000"/>
                </a:solidFill>
                <a:latin typeface="Calibri" panose="020F0502020204030204" pitchFamily="34" charset="0"/>
              </a:rPr>
              <a:t>♥</a:t>
            </a:r>
            <a:r>
              <a:rPr lang="sv-FI" altLang="sv-FI" b="1" smtClean="0">
                <a:latin typeface="Calibri" panose="020F0502020204030204" pitchFamily="34" charset="0"/>
              </a:rPr>
              <a:t>   		1</a:t>
            </a:r>
            <a:r>
              <a:rPr lang="sv-FI" altLang="sv-FI" b="1" smtClean="0">
                <a:solidFill>
                  <a:srgbClr val="000099"/>
                </a:solidFill>
                <a:latin typeface="Calibri" panose="020F0502020204030204" pitchFamily="34" charset="0"/>
              </a:rPr>
              <a:t>♠</a:t>
            </a:r>
            <a:endParaRPr lang="sv-FI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b="1" smtClean="0">
                <a:latin typeface="Calibri" panose="020F0502020204030204" pitchFamily="34" charset="0"/>
              </a:rPr>
              <a:t>    2</a:t>
            </a:r>
            <a:r>
              <a:rPr lang="sv-FI" altLang="sv-FI" b="1" smtClean="0">
                <a:solidFill>
                  <a:srgbClr val="FF6600"/>
                </a:solidFill>
                <a:latin typeface="Calibri" panose="020F0502020204030204" pitchFamily="34" charset="0"/>
              </a:rPr>
              <a:t>♦</a:t>
            </a:r>
            <a:r>
              <a:rPr lang="sv-FI" altLang="sv-FI" b="1" smtClean="0">
                <a:latin typeface="Calibri" panose="020F0502020204030204" pitchFamily="34" charset="0"/>
              </a:rPr>
              <a:t>  		           3</a:t>
            </a:r>
            <a:r>
              <a:rPr lang="sv-FI" altLang="sv-FI" b="1" smtClean="0">
                <a:solidFill>
                  <a:srgbClr val="008000"/>
                </a:solidFill>
                <a:latin typeface="Calibri" panose="020F0502020204030204" pitchFamily="34" charset="0"/>
              </a:rPr>
              <a:t>♣</a:t>
            </a:r>
            <a:r>
              <a:rPr lang="sv-FI" altLang="sv-FI" b="1" smtClean="0">
                <a:latin typeface="Calibri" panose="020F0502020204030204" pitchFamily="34" charset="0"/>
              </a:rPr>
              <a:t>* 3</a:t>
            </a:r>
            <a:r>
              <a:rPr lang="sv-FI" altLang="sv-FI" b="1" smtClean="0">
                <a:solidFill>
                  <a:srgbClr val="000099"/>
                </a:solidFill>
                <a:latin typeface="Calibri" panose="020F0502020204030204" pitchFamily="34" charset="0"/>
              </a:rPr>
              <a:t>♠			</a:t>
            </a:r>
            <a:r>
              <a:rPr lang="sv-FI" altLang="sv-FI" b="1" smtClean="0">
                <a:latin typeface="Calibri" panose="020F0502020204030204" pitchFamily="34" charset="0"/>
              </a:rPr>
              <a:t>4</a:t>
            </a:r>
            <a:r>
              <a:rPr lang="sv-FI" altLang="sv-FI" b="1" smtClean="0">
                <a:solidFill>
                  <a:srgbClr val="000099"/>
                </a:solidFill>
                <a:latin typeface="Calibri" panose="020F0502020204030204" pitchFamily="34" charset="0"/>
              </a:rPr>
              <a:t>♠</a:t>
            </a:r>
            <a:endParaRPr lang="sv-SE" altLang="sv-FI" b="1" smtClean="0">
              <a:solidFill>
                <a:srgbClr val="000099"/>
              </a:solidFill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endParaRPr lang="sv-SE" altLang="sv-FI" b="1" smtClean="0">
              <a:solidFill>
                <a:srgbClr val="000099"/>
              </a:solidFill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SE" altLang="sv-FI" b="1" smtClean="0">
                <a:latin typeface="Calibri" panose="020F0502020204030204" pitchFamily="34" charset="0"/>
              </a:rPr>
              <a:t> </a:t>
            </a:r>
          </a:p>
          <a:p>
            <a:pPr eaLnBrk="1" hangingPunct="1">
              <a:buFontTx/>
              <a:buNone/>
            </a:pPr>
            <a:r>
              <a:rPr lang="sv-FI" altLang="sv-FI" sz="1200" b="1" smtClean="0"/>
              <a:t/>
            </a:r>
            <a:br>
              <a:rPr lang="sv-FI" altLang="sv-FI" sz="1200" b="1" smtClean="0"/>
            </a:br>
            <a:r>
              <a:rPr lang="sv-FI" altLang="sv-FI" sz="1000" b="1" smtClean="0"/>
              <a:t>.</a:t>
            </a:r>
            <a:r>
              <a:rPr lang="sv-FI" altLang="sv-FI" sz="2400" b="1" smtClean="0"/>
              <a:t>  </a:t>
            </a:r>
            <a:br>
              <a:rPr lang="sv-FI" altLang="sv-FI" sz="2400" b="1" smtClean="0"/>
            </a:br>
            <a:endParaRPr lang="sv-SE" altLang="sv-FI" sz="2400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FI" altLang="sv-FI" sz="3200" b="1" smtClean="0">
                <a:solidFill>
                  <a:srgbClr val="000099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Svarshandens kravbud i andra budronden</a:t>
            </a:r>
            <a:r>
              <a:rPr lang="sv-FI" altLang="sv-FI" sz="3200" b="1" smtClean="0"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endParaRPr lang="sv-SE" altLang="sv-FI" sz="3200" b="1" smtClean="0">
              <a:latin typeface="Calibri" panose="020F0502020204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sv-SE" altLang="sv-FI" sz="2400" b="1" smtClean="0">
                <a:latin typeface="Calibri" panose="020F0502020204030204" pitchFamily="34" charset="0"/>
              </a:rPr>
              <a:t>Svarshanden kan räkna ut att</a:t>
            </a:r>
            <a:endParaRPr lang="sv-FI" altLang="sv-FI" sz="2400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endParaRPr lang="sv-SE" altLang="sv-FI" sz="2400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SE" altLang="sv-FI" sz="2400" b="1" smtClean="0">
                <a:latin typeface="Calibri" panose="020F0502020204030204" pitchFamily="34" charset="0"/>
              </a:rPr>
              <a:t>A.utgång </a:t>
            </a:r>
            <a:r>
              <a:rPr lang="sv-SE" altLang="sv-FI" sz="2400" b="1" smtClean="0">
                <a:solidFill>
                  <a:srgbClr val="CC0000"/>
                </a:solidFill>
                <a:latin typeface="Calibri" panose="020F0502020204030204" pitchFamily="34" charset="0"/>
              </a:rPr>
              <a:t>inte</a:t>
            </a:r>
            <a:r>
              <a:rPr lang="sv-SE" altLang="sv-FI" sz="2400" b="1" smtClean="0">
                <a:latin typeface="Calibri" panose="020F0502020204030204" pitchFamily="34" charset="0"/>
              </a:rPr>
              <a:t> finns.</a:t>
            </a:r>
            <a:endParaRPr lang="sv-FI" altLang="sv-FI" sz="2400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endParaRPr lang="sv-SE" altLang="sv-FI" sz="2400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SE" altLang="sv-FI" sz="2400" b="1" smtClean="0">
                <a:latin typeface="Calibri" panose="020F0502020204030204" pitchFamily="34" charset="0"/>
              </a:rPr>
              <a:t>B.utgång </a:t>
            </a:r>
            <a:r>
              <a:rPr lang="sv-SE" altLang="sv-FI" sz="2400" b="1" smtClean="0">
                <a:solidFill>
                  <a:srgbClr val="008000"/>
                </a:solidFill>
                <a:latin typeface="Calibri" panose="020F0502020204030204" pitchFamily="34" charset="0"/>
              </a:rPr>
              <a:t>kanske</a:t>
            </a:r>
            <a:r>
              <a:rPr lang="sv-SE" altLang="sv-FI" sz="2400" b="1" smtClean="0">
                <a:latin typeface="Calibri" panose="020F0502020204030204" pitchFamily="34" charset="0"/>
              </a:rPr>
              <a:t> finns.</a:t>
            </a:r>
            <a:endParaRPr lang="sv-FI" altLang="sv-FI" sz="2400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endParaRPr lang="sv-SE" altLang="sv-FI" sz="2400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SE" altLang="sv-FI" sz="2400" b="1" smtClean="0">
                <a:latin typeface="Calibri" panose="020F0502020204030204" pitchFamily="34" charset="0"/>
              </a:rPr>
              <a:t>C.utgång </a:t>
            </a:r>
            <a:r>
              <a:rPr lang="sv-SE" altLang="sv-FI" sz="2400" b="1" smtClean="0">
                <a:solidFill>
                  <a:srgbClr val="000099"/>
                </a:solidFill>
                <a:latin typeface="Calibri" panose="020F0502020204030204" pitchFamily="34" charset="0"/>
              </a:rPr>
              <a:t>finns</a:t>
            </a:r>
            <a:r>
              <a:rPr lang="sv-SE" altLang="sv-FI" sz="2400" b="1" smtClean="0">
                <a:latin typeface="Calibri" panose="020F0502020204030204" pitchFamily="34" charset="0"/>
              </a:rPr>
              <a:t>.</a:t>
            </a:r>
            <a:endParaRPr lang="sv-FI" altLang="sv-FI" sz="2400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endParaRPr lang="sv-SE" altLang="sv-FI" sz="2400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SE" altLang="sv-FI" sz="2400" b="1" smtClean="0">
                <a:latin typeface="Calibri" panose="020F0502020204030204" pitchFamily="34" charset="0"/>
              </a:rPr>
              <a:t>D.</a:t>
            </a:r>
            <a:r>
              <a:rPr lang="sv-FI" altLang="sv-FI" sz="2400" b="1" smtClean="0">
                <a:latin typeface="Calibri" panose="020F0502020204030204" pitchFamily="34" charset="0"/>
              </a:rPr>
              <a:t> </a:t>
            </a:r>
            <a:r>
              <a:rPr lang="sv-SE" altLang="sv-FI" sz="2400" b="1" smtClean="0">
                <a:latin typeface="Calibri" panose="020F0502020204030204" pitchFamily="34" charset="0"/>
              </a:rPr>
              <a:t>SH behöver </a:t>
            </a:r>
            <a:r>
              <a:rPr lang="sv-SE" altLang="sv-FI" sz="2400" b="1" smtClean="0">
                <a:solidFill>
                  <a:srgbClr val="CC0000"/>
                </a:solidFill>
                <a:latin typeface="Calibri" panose="020F0502020204030204" pitchFamily="34" charset="0"/>
              </a:rPr>
              <a:t>mera information</a:t>
            </a:r>
            <a:r>
              <a:rPr lang="sv-SE" altLang="sv-FI" sz="2400" b="1" smtClean="0">
                <a:latin typeface="Calibri" panose="020F0502020204030204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sv-FI" sz="4000" b="1" smtClean="0">
                <a:latin typeface="Calibri" panose="020F0502020204030204" pitchFamily="34" charset="0"/>
              </a:rPr>
              <a:t>SH behöver </a:t>
            </a:r>
            <a:r>
              <a:rPr lang="sv-SE" altLang="sv-FI" sz="4000" b="1" smtClean="0">
                <a:solidFill>
                  <a:srgbClr val="CC0000"/>
                </a:solidFill>
                <a:latin typeface="Calibri" panose="020F0502020204030204" pitchFamily="34" charset="0"/>
              </a:rPr>
              <a:t>mera information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v-FI" altLang="sv-FI" sz="2800" b="1" smtClean="0"/>
          </a:p>
          <a:p>
            <a:pPr eaLnBrk="1" hangingPunct="1">
              <a:buFontTx/>
              <a:buNone/>
            </a:pPr>
            <a:r>
              <a:rPr lang="sv-SE" altLang="sv-FI" sz="2800" b="1" smtClean="0">
                <a:latin typeface="Calibri" panose="020F0502020204030204" pitchFamily="34" charset="0"/>
              </a:rPr>
              <a:t>SH bjuder ett </a:t>
            </a:r>
            <a:r>
              <a:rPr lang="sv-SE" altLang="sv-FI" sz="2800" b="1" smtClean="0">
                <a:solidFill>
                  <a:srgbClr val="008000"/>
                </a:solidFill>
                <a:latin typeface="Calibri" panose="020F0502020204030204" pitchFamily="34" charset="0"/>
              </a:rPr>
              <a:t>kravbud</a:t>
            </a:r>
            <a:r>
              <a:rPr lang="sv-SE" altLang="sv-FI" sz="2800" b="1" smtClean="0">
                <a:latin typeface="Calibri" panose="020F0502020204030204" pitchFamily="34" charset="0"/>
              </a:rPr>
              <a:t>.</a:t>
            </a:r>
            <a:endParaRPr lang="sv-FI" altLang="sv-FI" sz="2800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endParaRPr lang="sv-SE" altLang="sv-FI" sz="2800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SE" altLang="sv-FI" sz="2800" b="1" smtClean="0">
                <a:solidFill>
                  <a:srgbClr val="000099"/>
                </a:solidFill>
                <a:latin typeface="Calibri" panose="020F0502020204030204" pitchFamily="34" charset="0"/>
              </a:rPr>
              <a:t>a.</a:t>
            </a:r>
            <a:r>
              <a:rPr lang="sv-SE" altLang="sv-FI" sz="2800" b="1" smtClean="0">
                <a:latin typeface="Calibri" panose="020F0502020204030204" pitchFamily="34" charset="0"/>
              </a:rPr>
              <a:t> </a:t>
            </a:r>
            <a:r>
              <a:rPr lang="sv-SE" altLang="sv-FI" sz="2800" b="1" smtClean="0">
                <a:solidFill>
                  <a:srgbClr val="000099"/>
                </a:solidFill>
                <a:latin typeface="Calibri" panose="020F0502020204030204" pitchFamily="34" charset="0"/>
              </a:rPr>
              <a:t>Ny färg</a:t>
            </a:r>
          </a:p>
          <a:p>
            <a:pPr eaLnBrk="1" hangingPunct="1">
              <a:buFontTx/>
              <a:buNone/>
            </a:pPr>
            <a:r>
              <a:rPr lang="sv-SE" altLang="sv-FI" sz="2800" b="1" smtClean="0">
                <a:solidFill>
                  <a:srgbClr val="CC0000"/>
                </a:solidFill>
                <a:latin typeface="Calibri" panose="020F0502020204030204" pitchFamily="34" charset="0"/>
              </a:rPr>
              <a:t>b.</a:t>
            </a:r>
            <a:r>
              <a:rPr lang="sv-SE" altLang="sv-FI" sz="2800" b="1" smtClean="0">
                <a:latin typeface="Calibri" panose="020F0502020204030204" pitchFamily="34" charset="0"/>
              </a:rPr>
              <a:t> </a:t>
            </a:r>
            <a:r>
              <a:rPr lang="sv-SE" altLang="sv-FI" sz="2800" b="1" smtClean="0">
                <a:solidFill>
                  <a:srgbClr val="CC0000"/>
                </a:solidFill>
                <a:latin typeface="Calibri" panose="020F0502020204030204" pitchFamily="34" charset="0"/>
              </a:rPr>
              <a:t>Fjärde färg</a:t>
            </a:r>
          </a:p>
          <a:p>
            <a:pPr eaLnBrk="1" hangingPunct="1">
              <a:buFontTx/>
              <a:buNone/>
            </a:pPr>
            <a:r>
              <a:rPr lang="sv-SE" altLang="sv-FI" sz="2800" b="1" smtClean="0">
                <a:solidFill>
                  <a:srgbClr val="008000"/>
                </a:solidFill>
                <a:latin typeface="Calibri" panose="020F0502020204030204" pitchFamily="34" charset="0"/>
              </a:rPr>
              <a:t>c.</a:t>
            </a:r>
            <a:r>
              <a:rPr lang="sv-SE" altLang="sv-FI" sz="2800" b="1" smtClean="0">
                <a:latin typeface="Calibri" panose="020F0502020204030204" pitchFamily="34" charset="0"/>
              </a:rPr>
              <a:t> </a:t>
            </a:r>
            <a:r>
              <a:rPr lang="sv-SE" altLang="sv-FI" sz="2800" b="1" smtClean="0">
                <a:solidFill>
                  <a:srgbClr val="008000"/>
                </a:solidFill>
                <a:latin typeface="Calibri" panose="020F0502020204030204" pitchFamily="34" charset="0"/>
              </a:rPr>
              <a:t>Alla bud efter ÖH:s 2NT-bud</a:t>
            </a:r>
          </a:p>
          <a:p>
            <a:pPr eaLnBrk="1" hangingPunct="1">
              <a:buFontTx/>
              <a:buNone/>
            </a:pPr>
            <a:endParaRPr lang="sv-SE" altLang="sv-FI" sz="2800" b="1" smtClean="0"/>
          </a:p>
          <a:p>
            <a:pPr eaLnBrk="1" hangingPunct="1">
              <a:buFontTx/>
              <a:buNone/>
            </a:pPr>
            <a:endParaRPr lang="sv-SE" altLang="sv-FI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FI" altLang="sv-FI" sz="3600" b="1" smtClean="0">
                <a:solidFill>
                  <a:srgbClr val="000099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Svarshandens bud i ny färg är krav</a:t>
            </a:r>
            <a:r>
              <a:rPr lang="sv-FI" altLang="sv-FI" sz="3600" b="1" smtClean="0">
                <a:solidFill>
                  <a:srgbClr val="000099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sv-FI" altLang="sv-FI" sz="3600" b="1" smtClean="0">
                <a:solidFill>
                  <a:srgbClr val="000099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endParaRPr lang="sv-SE" altLang="sv-FI" sz="3600" b="1" smtClean="0">
              <a:solidFill>
                <a:srgbClr val="000099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sv-FI" altLang="sv-FI" sz="2800" b="1" smtClean="0">
                <a:latin typeface="Calibri" panose="020F0502020204030204" pitchFamily="34" charset="0"/>
              </a:rPr>
              <a:t>Tredje färg är </a:t>
            </a:r>
            <a:r>
              <a:rPr lang="sv-FI" altLang="sv-FI" sz="2800" b="1" smtClean="0">
                <a:solidFill>
                  <a:srgbClr val="008000"/>
                </a:solidFill>
                <a:latin typeface="Calibri" panose="020F0502020204030204" pitchFamily="34" charset="0"/>
              </a:rPr>
              <a:t>äkta</a:t>
            </a:r>
            <a:r>
              <a:rPr lang="sv-FI" altLang="sv-FI" sz="2800" b="1" smtClean="0">
                <a:latin typeface="Calibri" panose="020F0502020204030204" pitchFamily="34" charset="0"/>
              </a:rPr>
              <a:t> eller </a:t>
            </a:r>
            <a:r>
              <a:rPr lang="sv-FI" altLang="sv-FI" sz="2800" b="1" smtClean="0">
                <a:solidFill>
                  <a:srgbClr val="CC0000"/>
                </a:solidFill>
                <a:latin typeface="Calibri" panose="020F0502020204030204" pitchFamily="34" charset="0"/>
              </a:rPr>
              <a:t>hållvisande</a:t>
            </a:r>
            <a:r>
              <a:rPr lang="sv-FI" altLang="sv-FI" sz="2800" b="1" smtClean="0">
                <a:latin typeface="Calibri" panose="020F0502020204030204" pitchFamily="34" charset="0"/>
              </a:rPr>
              <a:t>, </a:t>
            </a:r>
          </a:p>
          <a:p>
            <a:pPr eaLnBrk="1" hangingPunct="1">
              <a:buFontTx/>
              <a:buNone/>
            </a:pPr>
            <a:r>
              <a:rPr lang="sv-FI" altLang="sv-FI" sz="2800" b="1" smtClean="0">
                <a:latin typeface="Calibri" panose="020F0502020204030204" pitchFamily="34" charset="0"/>
              </a:rPr>
              <a:t>visar minst 10 hp och är rondkrav. </a:t>
            </a:r>
          </a:p>
          <a:p>
            <a:pPr eaLnBrk="1" hangingPunct="1">
              <a:buFontTx/>
              <a:buNone/>
            </a:pPr>
            <a:endParaRPr lang="sv-FI" altLang="sv-FI" sz="2800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sz="2800" b="1" smtClean="0">
                <a:latin typeface="Calibri" panose="020F0502020204030204" pitchFamily="34" charset="0"/>
              </a:rPr>
              <a:t>1</a:t>
            </a:r>
            <a:r>
              <a:rPr lang="sv-FI" altLang="sv-FI" sz="2800" b="1" smtClean="0">
                <a:solidFill>
                  <a:srgbClr val="008000"/>
                </a:solidFill>
                <a:latin typeface="Calibri" panose="020F0502020204030204" pitchFamily="34" charset="0"/>
              </a:rPr>
              <a:t>♣</a:t>
            </a:r>
            <a:r>
              <a:rPr lang="sv-FI" altLang="sv-FI" sz="2800" b="1" smtClean="0">
                <a:latin typeface="Calibri" panose="020F0502020204030204" pitchFamily="34" charset="0"/>
              </a:rPr>
              <a:t> - 1</a:t>
            </a:r>
            <a:r>
              <a:rPr lang="sv-FI" altLang="sv-FI" sz="2800" b="1" smtClean="0">
                <a:solidFill>
                  <a:srgbClr val="000099"/>
                </a:solidFill>
                <a:latin typeface="Calibri" panose="020F0502020204030204" pitchFamily="34" charset="0"/>
              </a:rPr>
              <a:t>♠</a:t>
            </a:r>
            <a:r>
              <a:rPr lang="sv-FI" altLang="sv-FI" sz="2800" b="1" smtClean="0">
                <a:latin typeface="Calibri" panose="020F0502020204030204" pitchFamily="34" charset="0"/>
              </a:rPr>
              <a:t>			</a:t>
            </a:r>
            <a:endParaRPr lang="sv-SE" altLang="sv-FI" sz="2800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sz="2800" b="1" smtClean="0">
                <a:latin typeface="Calibri" panose="020F0502020204030204" pitchFamily="34" charset="0"/>
              </a:rPr>
              <a:t>2</a:t>
            </a:r>
            <a:r>
              <a:rPr lang="sv-FI" altLang="sv-FI" sz="2800" b="1" smtClean="0">
                <a:solidFill>
                  <a:srgbClr val="008000"/>
                </a:solidFill>
                <a:latin typeface="Calibri" panose="020F0502020204030204" pitchFamily="34" charset="0"/>
              </a:rPr>
              <a:t>♣</a:t>
            </a:r>
            <a:r>
              <a:rPr lang="sv-FI" altLang="sv-FI" sz="2800" b="1" smtClean="0">
                <a:latin typeface="Calibri" panose="020F0502020204030204" pitchFamily="34" charset="0"/>
              </a:rPr>
              <a:t> - 2</a:t>
            </a:r>
            <a:r>
              <a:rPr lang="sv-FI" altLang="sv-FI" sz="2800" b="1" smtClean="0">
                <a:solidFill>
                  <a:srgbClr val="FF6600"/>
                </a:solidFill>
                <a:latin typeface="Calibri" panose="020F0502020204030204" pitchFamily="34" charset="0"/>
              </a:rPr>
              <a:t>♦</a:t>
            </a:r>
            <a:r>
              <a:rPr lang="sv-FI" altLang="sv-FI" sz="2800" b="1" smtClean="0">
                <a:latin typeface="Calibri" panose="020F0502020204030204" pitchFamily="34" charset="0"/>
              </a:rPr>
              <a:t> (rondkrav)</a:t>
            </a:r>
            <a:r>
              <a:rPr lang="sv-FI" altLang="sv-FI" sz="2800" smtClean="0">
                <a:latin typeface="Calibri" panose="020F0502020204030204" pitchFamily="34" charset="0"/>
              </a:rPr>
              <a:t>	</a:t>
            </a:r>
          </a:p>
          <a:p>
            <a:pPr eaLnBrk="1" hangingPunct="1">
              <a:buFontTx/>
              <a:buNone/>
            </a:pPr>
            <a:endParaRPr lang="sv-FI" altLang="sv-FI" sz="2800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endParaRPr lang="sv-SE" altLang="sv-FI" sz="2000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endParaRPr lang="sv-SE" altLang="sv-FI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FI" altLang="sv-FI" sz="3600" b="1" smtClean="0">
                <a:solidFill>
                  <a:srgbClr val="000099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Svarshandens bud i ny färg är krav</a:t>
            </a:r>
            <a:endParaRPr lang="sv-FI" altLang="sv-FI" sz="3600" smtClean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sv-FI" altLang="sv-FI" sz="2800" b="1" smtClean="0">
                <a:latin typeface="Calibri" panose="020F0502020204030204" pitchFamily="34" charset="0"/>
              </a:rPr>
              <a:t>Om budet görs på </a:t>
            </a:r>
            <a:r>
              <a:rPr lang="sv-FI" altLang="sv-FI" sz="2800" b="1" smtClean="0">
                <a:solidFill>
                  <a:srgbClr val="000099"/>
                </a:solidFill>
                <a:latin typeface="Calibri" panose="020F0502020204030204" pitchFamily="34" charset="0"/>
              </a:rPr>
              <a:t>trenivån</a:t>
            </a:r>
            <a:r>
              <a:rPr lang="sv-FI" altLang="sv-FI" sz="2800" b="1" smtClean="0">
                <a:latin typeface="Calibri" panose="020F0502020204030204" pitchFamily="34" charset="0"/>
              </a:rPr>
              <a:t> eller som ett</a:t>
            </a:r>
          </a:p>
          <a:p>
            <a:pPr eaLnBrk="1" hangingPunct="1">
              <a:buFontTx/>
              <a:buNone/>
            </a:pPr>
            <a:r>
              <a:rPr lang="sv-FI" altLang="sv-FI" sz="2800" b="1" smtClean="0">
                <a:solidFill>
                  <a:srgbClr val="008000"/>
                </a:solidFill>
                <a:latin typeface="Calibri" panose="020F0502020204030204" pitchFamily="34" charset="0"/>
              </a:rPr>
              <a:t>reversebud</a:t>
            </a:r>
            <a:r>
              <a:rPr lang="sv-FI" altLang="sv-FI" sz="2800" b="1" smtClean="0">
                <a:latin typeface="Calibri" panose="020F0502020204030204" pitchFamily="34" charset="0"/>
              </a:rPr>
              <a:t> är budet </a:t>
            </a:r>
            <a:r>
              <a:rPr lang="sv-FI" altLang="sv-FI" sz="2800" b="1" smtClean="0">
                <a:solidFill>
                  <a:srgbClr val="CC0000"/>
                </a:solidFill>
                <a:latin typeface="Calibri" panose="020F0502020204030204" pitchFamily="34" charset="0"/>
              </a:rPr>
              <a:t>utgångskrav</a:t>
            </a:r>
            <a:r>
              <a:rPr lang="sv-FI" altLang="sv-FI" sz="2800" b="1" smtClean="0">
                <a:latin typeface="Calibri" panose="020F0502020204030204" pitchFamily="34" charset="0"/>
              </a:rPr>
              <a:t>. </a:t>
            </a:r>
          </a:p>
          <a:p>
            <a:pPr eaLnBrk="1" hangingPunct="1">
              <a:buFontTx/>
              <a:buNone/>
            </a:pPr>
            <a:endParaRPr lang="sv-FI" altLang="sv-FI" sz="2800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sz="2800" b="1" smtClean="0">
                <a:latin typeface="Calibri" panose="020F0502020204030204" pitchFamily="34" charset="0"/>
              </a:rPr>
              <a:t>1</a:t>
            </a:r>
            <a:r>
              <a:rPr lang="sv-FI" altLang="sv-FI" sz="2800" b="1" smtClean="0">
                <a:solidFill>
                  <a:srgbClr val="CC0000"/>
                </a:solidFill>
                <a:latin typeface="Calibri" panose="020F0502020204030204" pitchFamily="34" charset="0"/>
              </a:rPr>
              <a:t>♥</a:t>
            </a:r>
            <a:r>
              <a:rPr lang="sv-FI" altLang="sv-FI" sz="2800" b="1" smtClean="0">
                <a:latin typeface="Calibri" panose="020F0502020204030204" pitchFamily="34" charset="0"/>
              </a:rPr>
              <a:t> - 1</a:t>
            </a:r>
            <a:r>
              <a:rPr lang="sv-FI" altLang="sv-FI" sz="2800" b="1" smtClean="0">
                <a:solidFill>
                  <a:srgbClr val="000099"/>
                </a:solidFill>
                <a:latin typeface="Calibri" panose="020F0502020204030204" pitchFamily="34" charset="0"/>
              </a:rPr>
              <a:t>♠</a:t>
            </a:r>
            <a:r>
              <a:rPr lang="sv-FI" altLang="sv-FI" sz="2800" b="1" smtClean="0">
                <a:latin typeface="Calibri" panose="020F0502020204030204" pitchFamily="34" charset="0"/>
              </a:rPr>
              <a:t>	</a:t>
            </a:r>
          </a:p>
          <a:p>
            <a:pPr eaLnBrk="1" hangingPunct="1">
              <a:buFontTx/>
              <a:buNone/>
            </a:pPr>
            <a:r>
              <a:rPr lang="sv-FI" altLang="sv-FI" sz="2800" b="1" smtClean="0">
                <a:latin typeface="Calibri" panose="020F0502020204030204" pitchFamily="34" charset="0"/>
              </a:rPr>
              <a:t>2</a:t>
            </a:r>
            <a:r>
              <a:rPr lang="sv-FI" altLang="sv-FI" sz="2800" b="1" smtClean="0">
                <a:solidFill>
                  <a:srgbClr val="CC0000"/>
                </a:solidFill>
                <a:latin typeface="Calibri" panose="020F0502020204030204" pitchFamily="34" charset="0"/>
              </a:rPr>
              <a:t>♥</a:t>
            </a:r>
            <a:r>
              <a:rPr lang="sv-FI" altLang="sv-FI" sz="2800" b="1" smtClean="0">
                <a:latin typeface="Calibri" panose="020F0502020204030204" pitchFamily="34" charset="0"/>
              </a:rPr>
              <a:t> - 3</a:t>
            </a:r>
            <a:r>
              <a:rPr lang="sv-FI" altLang="sv-FI" sz="2800" b="1" smtClean="0">
                <a:solidFill>
                  <a:srgbClr val="008000"/>
                </a:solidFill>
                <a:latin typeface="Calibri" panose="020F0502020204030204" pitchFamily="34" charset="0"/>
              </a:rPr>
              <a:t>♣</a:t>
            </a:r>
            <a:r>
              <a:rPr lang="sv-FI" altLang="sv-FI" sz="2800" b="1" smtClean="0">
                <a:latin typeface="Calibri" panose="020F0502020204030204" pitchFamily="34" charset="0"/>
              </a:rPr>
              <a:t> (utgångskrav)</a:t>
            </a:r>
          </a:p>
          <a:p>
            <a:pPr eaLnBrk="1" hangingPunct="1">
              <a:buFontTx/>
              <a:buNone/>
            </a:pPr>
            <a:endParaRPr lang="sv-FI" altLang="sv-FI" sz="2800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sz="2800" b="1" smtClean="0">
                <a:latin typeface="Calibri" panose="020F0502020204030204" pitchFamily="34" charset="0"/>
              </a:rPr>
              <a:t>1</a:t>
            </a:r>
            <a:r>
              <a:rPr lang="sv-FI" altLang="sv-FI" sz="2800" b="1" smtClean="0">
                <a:solidFill>
                  <a:srgbClr val="FF6600"/>
                </a:solidFill>
                <a:latin typeface="Calibri" panose="020F0502020204030204" pitchFamily="34" charset="0"/>
              </a:rPr>
              <a:t>♦</a:t>
            </a:r>
            <a:r>
              <a:rPr lang="sv-FI" altLang="sv-FI" sz="2800" b="1" smtClean="0">
                <a:latin typeface="Calibri" panose="020F0502020204030204" pitchFamily="34" charset="0"/>
              </a:rPr>
              <a:t> - 2</a:t>
            </a:r>
            <a:r>
              <a:rPr lang="sv-FI" altLang="sv-FI" sz="2800" b="1" smtClean="0">
                <a:solidFill>
                  <a:srgbClr val="008000"/>
                </a:solidFill>
                <a:latin typeface="Calibri" panose="020F0502020204030204" pitchFamily="34" charset="0"/>
              </a:rPr>
              <a:t>♣</a:t>
            </a:r>
          </a:p>
          <a:p>
            <a:pPr eaLnBrk="1" hangingPunct="1">
              <a:buFontTx/>
              <a:buNone/>
            </a:pPr>
            <a:r>
              <a:rPr lang="sv-FI" altLang="sv-FI" sz="2800" b="1" smtClean="0">
                <a:latin typeface="Calibri" panose="020F0502020204030204" pitchFamily="34" charset="0"/>
              </a:rPr>
              <a:t>2</a:t>
            </a:r>
            <a:r>
              <a:rPr lang="sv-FI" altLang="sv-FI" sz="2800" b="1" smtClean="0">
                <a:solidFill>
                  <a:srgbClr val="FF6600"/>
                </a:solidFill>
                <a:latin typeface="Calibri" panose="020F0502020204030204" pitchFamily="34" charset="0"/>
              </a:rPr>
              <a:t>♦</a:t>
            </a:r>
            <a:r>
              <a:rPr lang="sv-FI" altLang="sv-FI" sz="2800" b="1" smtClean="0">
                <a:latin typeface="Calibri" panose="020F0502020204030204" pitchFamily="34" charset="0"/>
              </a:rPr>
              <a:t> -  2</a:t>
            </a:r>
            <a:r>
              <a:rPr lang="sv-FI" altLang="sv-FI" sz="2800" b="1" smtClean="0">
                <a:solidFill>
                  <a:srgbClr val="000099"/>
                </a:solidFill>
                <a:latin typeface="Calibri" panose="020F0502020204030204" pitchFamily="34" charset="0"/>
              </a:rPr>
              <a:t>♠ </a:t>
            </a:r>
            <a:r>
              <a:rPr lang="sv-FI" altLang="sv-FI" sz="2800" b="1" smtClean="0">
                <a:latin typeface="Calibri" panose="020F0502020204030204" pitchFamily="34" charset="0"/>
              </a:rPr>
              <a:t>  (utgångskrav)</a:t>
            </a:r>
            <a:endParaRPr lang="sv-SE" altLang="sv-FI" sz="2800" b="1" smtClean="0">
              <a:latin typeface="Calibri" panose="020F0502020204030204" pitchFamily="34" charset="0"/>
            </a:endParaRPr>
          </a:p>
          <a:p>
            <a:pPr eaLnBrk="1" hangingPunct="1"/>
            <a:endParaRPr lang="sv-FI" altLang="sv-FI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FI" altLang="sv-FI" b="1" smtClean="0">
                <a:solidFill>
                  <a:srgbClr val="000099"/>
                </a:solidFill>
                <a:latin typeface="Calibri" panose="020F0502020204030204" pitchFamily="34" charset="0"/>
              </a:rPr>
              <a:t>Tredje färg</a:t>
            </a:r>
            <a:endParaRPr lang="sv-SE" altLang="sv-FI" b="1" smtClean="0">
              <a:solidFill>
                <a:srgbClr val="000099"/>
              </a:solidFill>
              <a:latin typeface="Calibri" panose="020F0502020204030204" pitchFamily="34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sv-FI" altLang="sv-FI" sz="2800" b="1" smtClean="0">
                <a:latin typeface="Calibri" panose="020F0502020204030204" pitchFamily="34" charset="0"/>
              </a:rPr>
              <a:t>1</a:t>
            </a:r>
            <a:r>
              <a:rPr lang="sv-FI" altLang="sv-FI" sz="2800" b="1" smtClean="0">
                <a:solidFill>
                  <a:srgbClr val="008000"/>
                </a:solidFill>
                <a:latin typeface="Calibri" panose="020F0502020204030204" pitchFamily="34" charset="0"/>
              </a:rPr>
              <a:t>♣</a:t>
            </a:r>
            <a:r>
              <a:rPr lang="sv-FI" altLang="sv-FI" sz="2800" b="1" smtClean="0">
                <a:latin typeface="Calibri" panose="020F0502020204030204" pitchFamily="34" charset="0"/>
              </a:rPr>
              <a:t> - 1</a:t>
            </a:r>
            <a:r>
              <a:rPr lang="sv-FI" altLang="sv-FI" sz="2800" b="1" smtClean="0">
                <a:solidFill>
                  <a:srgbClr val="000099"/>
                </a:solidFill>
                <a:latin typeface="Calibri" panose="020F0502020204030204" pitchFamily="34" charset="0"/>
              </a:rPr>
              <a:t>♠</a:t>
            </a:r>
            <a:r>
              <a:rPr lang="sv-FI" altLang="sv-FI" sz="2800" b="1" smtClean="0">
                <a:latin typeface="Calibri" panose="020F0502020204030204" pitchFamily="34" charset="0"/>
              </a:rPr>
              <a:t>			</a:t>
            </a:r>
            <a:endParaRPr lang="sv-SE" altLang="sv-FI" sz="2800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sz="2800" b="1" smtClean="0">
                <a:latin typeface="Calibri" panose="020F0502020204030204" pitchFamily="34" charset="0"/>
              </a:rPr>
              <a:t>2</a:t>
            </a:r>
            <a:r>
              <a:rPr lang="sv-FI" altLang="sv-FI" sz="2800" b="1" smtClean="0">
                <a:solidFill>
                  <a:srgbClr val="008000"/>
                </a:solidFill>
                <a:latin typeface="Calibri" panose="020F0502020204030204" pitchFamily="34" charset="0"/>
              </a:rPr>
              <a:t>♣</a:t>
            </a:r>
            <a:r>
              <a:rPr lang="sv-FI" altLang="sv-FI" sz="2800" b="1" smtClean="0">
                <a:latin typeface="Calibri" panose="020F0502020204030204" pitchFamily="34" charset="0"/>
              </a:rPr>
              <a:t> - 2</a:t>
            </a:r>
            <a:r>
              <a:rPr lang="sv-FI" altLang="sv-FI" sz="2800" b="1" smtClean="0">
                <a:solidFill>
                  <a:srgbClr val="FF6600"/>
                </a:solidFill>
                <a:latin typeface="Calibri" panose="020F0502020204030204" pitchFamily="34" charset="0"/>
              </a:rPr>
              <a:t>♦</a:t>
            </a:r>
            <a:r>
              <a:rPr lang="sv-FI" altLang="sv-FI" sz="2800" b="1" smtClean="0">
                <a:latin typeface="Calibri" panose="020F0502020204030204" pitchFamily="34" charset="0"/>
              </a:rPr>
              <a:t> (rondkrav)	</a:t>
            </a:r>
          </a:p>
          <a:p>
            <a:pPr eaLnBrk="1" hangingPunct="1">
              <a:buFontTx/>
              <a:buNone/>
            </a:pPr>
            <a:endParaRPr lang="sv-FI" altLang="sv-FI" sz="2800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sz="2800" b="1" smtClean="0">
                <a:latin typeface="Calibri" panose="020F0502020204030204" pitchFamily="34" charset="0"/>
              </a:rPr>
              <a:t>1</a:t>
            </a:r>
            <a:r>
              <a:rPr lang="sv-FI" altLang="sv-FI" sz="2800" b="1" smtClean="0">
                <a:solidFill>
                  <a:srgbClr val="CC0000"/>
                </a:solidFill>
                <a:latin typeface="Calibri" panose="020F0502020204030204" pitchFamily="34" charset="0"/>
              </a:rPr>
              <a:t>♥</a:t>
            </a:r>
            <a:r>
              <a:rPr lang="sv-FI" altLang="sv-FI" sz="2800" b="1" smtClean="0">
                <a:latin typeface="Calibri" panose="020F0502020204030204" pitchFamily="34" charset="0"/>
              </a:rPr>
              <a:t> - 1</a:t>
            </a:r>
            <a:r>
              <a:rPr lang="sv-FI" altLang="sv-FI" sz="2800" b="1" smtClean="0">
                <a:solidFill>
                  <a:srgbClr val="000099"/>
                </a:solidFill>
                <a:latin typeface="Calibri" panose="020F0502020204030204" pitchFamily="34" charset="0"/>
              </a:rPr>
              <a:t>♠</a:t>
            </a:r>
            <a:r>
              <a:rPr lang="sv-FI" altLang="sv-FI" sz="2800" b="1" smtClean="0">
                <a:latin typeface="Calibri" panose="020F0502020204030204" pitchFamily="34" charset="0"/>
              </a:rPr>
              <a:t>	</a:t>
            </a:r>
          </a:p>
          <a:p>
            <a:pPr eaLnBrk="1" hangingPunct="1">
              <a:buFontTx/>
              <a:buNone/>
            </a:pPr>
            <a:r>
              <a:rPr lang="sv-FI" altLang="sv-FI" sz="2800" b="1" smtClean="0">
                <a:latin typeface="Calibri" panose="020F0502020204030204" pitchFamily="34" charset="0"/>
              </a:rPr>
              <a:t>2</a:t>
            </a:r>
            <a:r>
              <a:rPr lang="sv-FI" altLang="sv-FI" sz="2800" b="1" smtClean="0">
                <a:solidFill>
                  <a:srgbClr val="CC0000"/>
                </a:solidFill>
                <a:latin typeface="Calibri" panose="020F0502020204030204" pitchFamily="34" charset="0"/>
              </a:rPr>
              <a:t>♥</a:t>
            </a:r>
            <a:r>
              <a:rPr lang="sv-FI" altLang="sv-FI" sz="2800" b="1" smtClean="0">
                <a:latin typeface="Calibri" panose="020F0502020204030204" pitchFamily="34" charset="0"/>
              </a:rPr>
              <a:t> - 3</a:t>
            </a:r>
            <a:r>
              <a:rPr lang="sv-FI" altLang="sv-FI" sz="2800" b="1" smtClean="0">
                <a:solidFill>
                  <a:srgbClr val="008000"/>
                </a:solidFill>
                <a:latin typeface="Calibri" panose="020F0502020204030204" pitchFamily="34" charset="0"/>
              </a:rPr>
              <a:t>♣</a:t>
            </a:r>
            <a:r>
              <a:rPr lang="sv-FI" altLang="sv-FI" sz="2800" b="1" smtClean="0">
                <a:latin typeface="Calibri" panose="020F0502020204030204" pitchFamily="34" charset="0"/>
              </a:rPr>
              <a:t> (utgångskrav)</a:t>
            </a:r>
          </a:p>
          <a:p>
            <a:pPr eaLnBrk="1" hangingPunct="1">
              <a:buFontTx/>
              <a:buNone/>
            </a:pPr>
            <a:endParaRPr lang="sv-FI" altLang="sv-FI" sz="2800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sz="2800" b="1" smtClean="0">
                <a:latin typeface="Calibri" panose="020F0502020204030204" pitchFamily="34" charset="0"/>
              </a:rPr>
              <a:t>1</a:t>
            </a:r>
            <a:r>
              <a:rPr lang="sv-FI" altLang="sv-FI" sz="2800" b="1" smtClean="0">
                <a:solidFill>
                  <a:srgbClr val="FF6600"/>
                </a:solidFill>
                <a:latin typeface="Calibri" panose="020F0502020204030204" pitchFamily="34" charset="0"/>
              </a:rPr>
              <a:t>♦</a:t>
            </a:r>
            <a:r>
              <a:rPr lang="sv-FI" altLang="sv-FI" sz="2800" b="1" smtClean="0">
                <a:latin typeface="Calibri" panose="020F0502020204030204" pitchFamily="34" charset="0"/>
              </a:rPr>
              <a:t> - 2</a:t>
            </a:r>
            <a:r>
              <a:rPr lang="sv-FI" altLang="sv-FI" sz="2800" b="1" smtClean="0">
                <a:solidFill>
                  <a:srgbClr val="008000"/>
                </a:solidFill>
                <a:latin typeface="Calibri" panose="020F0502020204030204" pitchFamily="34" charset="0"/>
              </a:rPr>
              <a:t>♣</a:t>
            </a:r>
          </a:p>
          <a:p>
            <a:pPr eaLnBrk="1" hangingPunct="1">
              <a:buFontTx/>
              <a:buNone/>
            </a:pPr>
            <a:r>
              <a:rPr lang="sv-FI" altLang="sv-FI" sz="2800" b="1" smtClean="0">
                <a:latin typeface="Calibri" panose="020F0502020204030204" pitchFamily="34" charset="0"/>
              </a:rPr>
              <a:t>2</a:t>
            </a:r>
            <a:r>
              <a:rPr lang="sv-FI" altLang="sv-FI" sz="2800" b="1" smtClean="0">
                <a:solidFill>
                  <a:srgbClr val="FF6600"/>
                </a:solidFill>
                <a:latin typeface="Calibri" panose="020F0502020204030204" pitchFamily="34" charset="0"/>
              </a:rPr>
              <a:t>♦</a:t>
            </a:r>
            <a:r>
              <a:rPr lang="sv-FI" altLang="sv-FI" sz="2800" b="1" smtClean="0">
                <a:latin typeface="Calibri" panose="020F0502020204030204" pitchFamily="34" charset="0"/>
              </a:rPr>
              <a:t> -  2</a:t>
            </a:r>
            <a:r>
              <a:rPr lang="sv-FI" altLang="sv-FI" sz="2800" b="1" smtClean="0">
                <a:solidFill>
                  <a:srgbClr val="000099"/>
                </a:solidFill>
                <a:latin typeface="Calibri" panose="020F0502020204030204" pitchFamily="34" charset="0"/>
              </a:rPr>
              <a:t>♠ </a:t>
            </a:r>
            <a:r>
              <a:rPr lang="sv-FI" altLang="sv-FI" sz="2800" b="1" smtClean="0">
                <a:latin typeface="Calibri" panose="020F0502020204030204" pitchFamily="34" charset="0"/>
              </a:rPr>
              <a:t>  (utgångskrav)</a:t>
            </a:r>
            <a:endParaRPr lang="sv-SE" altLang="sv-FI" sz="2800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endParaRPr lang="sv-SE" altLang="sv-FI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v-FI" altLang="sv-FI" smtClean="0"/>
          </a:p>
        </p:txBody>
      </p:sp>
      <p:sp>
        <p:nvSpPr>
          <p:cNvPr id="8195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sv-FI" altLang="sv-FI" smtClean="0">
                <a:latin typeface="Calibri" panose="020F0502020204030204" pitchFamily="34" charset="0"/>
              </a:rPr>
              <a:t>Öst</a:t>
            </a:r>
            <a:endParaRPr lang="sv-SE" altLang="sv-FI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endParaRPr lang="sv-FI" altLang="sv-FI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000099"/>
                </a:solidFill>
                <a:latin typeface="Calibri" panose="020F0502020204030204" pitchFamily="34" charset="0"/>
              </a:rPr>
              <a:t>♠</a:t>
            </a:r>
            <a:r>
              <a:rPr lang="sv-FI" altLang="sv-FI" b="1" smtClean="0">
                <a:latin typeface="Calibri" panose="020F0502020204030204" pitchFamily="34" charset="0"/>
              </a:rPr>
              <a:t> AQ876</a:t>
            </a:r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CC0000"/>
                </a:solidFill>
                <a:latin typeface="Calibri" panose="020F0502020204030204" pitchFamily="34" charset="0"/>
              </a:rPr>
              <a:t>♥</a:t>
            </a:r>
            <a:r>
              <a:rPr lang="sv-FI" altLang="sv-FI" b="1" smtClean="0">
                <a:latin typeface="Calibri" panose="020F0502020204030204" pitchFamily="34" charset="0"/>
              </a:rPr>
              <a:t> K9	</a:t>
            </a:r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FF6600"/>
                </a:solidFill>
                <a:latin typeface="Calibri" panose="020F0502020204030204" pitchFamily="34" charset="0"/>
              </a:rPr>
              <a:t>♦</a:t>
            </a:r>
            <a:r>
              <a:rPr lang="sv-FI" altLang="sv-FI" b="1" smtClean="0">
                <a:latin typeface="Calibri" panose="020F0502020204030204" pitchFamily="34" charset="0"/>
              </a:rPr>
              <a:t> KJ2	</a:t>
            </a:r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008000"/>
                </a:solidFill>
                <a:latin typeface="Calibri" panose="020F0502020204030204" pitchFamily="34" charset="0"/>
              </a:rPr>
              <a:t>♣</a:t>
            </a:r>
            <a:r>
              <a:rPr lang="sv-FI" altLang="sv-FI" b="1" smtClean="0">
                <a:latin typeface="Calibri" panose="020F0502020204030204" pitchFamily="34" charset="0"/>
              </a:rPr>
              <a:t> 432</a:t>
            </a:r>
            <a:r>
              <a:rPr lang="sv-FI" altLang="sv-FI" smtClean="0"/>
              <a:t>		</a:t>
            </a:r>
            <a:endParaRPr lang="sv-SE" altLang="sv-FI" smtClean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sv-FI" altLang="sv-FI" smtClean="0">
                <a:latin typeface="Calibri" panose="020F0502020204030204" pitchFamily="34" charset="0"/>
              </a:rPr>
              <a:t>Väst		Öst		</a:t>
            </a:r>
          </a:p>
          <a:p>
            <a:pPr eaLnBrk="1" hangingPunct="1">
              <a:buFontTx/>
              <a:buNone/>
            </a:pPr>
            <a:r>
              <a:rPr lang="sv-FI" altLang="sv-FI" b="1" smtClean="0">
                <a:latin typeface="Calibri" panose="020F0502020204030204" pitchFamily="34" charset="0"/>
              </a:rPr>
              <a:t>1</a:t>
            </a:r>
            <a:r>
              <a:rPr lang="sv-FI" altLang="sv-FI" b="1" smtClean="0">
                <a:solidFill>
                  <a:srgbClr val="CC0000"/>
                </a:solidFill>
                <a:latin typeface="Calibri" panose="020F0502020204030204" pitchFamily="34" charset="0"/>
              </a:rPr>
              <a:t>♥</a:t>
            </a:r>
            <a:r>
              <a:rPr lang="sv-FI" altLang="sv-FI" b="1" smtClean="0">
                <a:latin typeface="Calibri" panose="020F0502020204030204" pitchFamily="34" charset="0"/>
              </a:rPr>
              <a:t>   		1</a:t>
            </a:r>
            <a:r>
              <a:rPr lang="sv-FI" altLang="sv-FI" b="1" smtClean="0">
                <a:solidFill>
                  <a:srgbClr val="000099"/>
                </a:solidFill>
                <a:latin typeface="Calibri" panose="020F0502020204030204" pitchFamily="34" charset="0"/>
              </a:rPr>
              <a:t>♠</a:t>
            </a:r>
          </a:p>
          <a:p>
            <a:pPr eaLnBrk="1" hangingPunct="1">
              <a:buFontTx/>
              <a:buNone/>
            </a:pPr>
            <a:r>
              <a:rPr lang="sv-FI" altLang="sv-FI" b="1" smtClean="0">
                <a:latin typeface="Calibri" panose="020F0502020204030204" pitchFamily="34" charset="0"/>
              </a:rPr>
              <a:t>2</a:t>
            </a:r>
            <a:r>
              <a:rPr lang="sv-FI" altLang="sv-FI" b="1" smtClean="0">
                <a:solidFill>
                  <a:srgbClr val="FF6600"/>
                </a:solidFill>
                <a:latin typeface="Calibri" panose="020F0502020204030204" pitchFamily="34" charset="0"/>
              </a:rPr>
              <a:t>♦</a:t>
            </a:r>
            <a:r>
              <a:rPr lang="sv-FI" altLang="sv-FI" b="1" smtClean="0">
                <a:latin typeface="Calibri" panose="020F0502020204030204" pitchFamily="34" charset="0"/>
              </a:rPr>
              <a:t>  		</a:t>
            </a:r>
          </a:p>
          <a:p>
            <a:pPr eaLnBrk="1" hangingPunct="1">
              <a:buFontTx/>
              <a:buNone/>
            </a:pPr>
            <a:r>
              <a:rPr lang="sv-FI" altLang="sv-FI" b="1" smtClean="0">
                <a:latin typeface="Calibri" panose="020F0502020204030204" pitchFamily="34" charset="0"/>
              </a:rPr>
              <a:t>			3</a:t>
            </a:r>
            <a:r>
              <a:rPr lang="sv-FI" altLang="sv-FI" b="1" smtClean="0">
                <a:solidFill>
                  <a:srgbClr val="008000"/>
                </a:solidFill>
                <a:latin typeface="Calibri" panose="020F0502020204030204" pitchFamily="34" charset="0"/>
              </a:rPr>
              <a:t>♣</a:t>
            </a:r>
            <a:r>
              <a:rPr lang="sv-FI" altLang="sv-FI" b="1" smtClean="0">
                <a:latin typeface="Calibri" panose="020F0502020204030204" pitchFamily="34" charset="0"/>
              </a:rPr>
              <a:t>*</a:t>
            </a:r>
          </a:p>
          <a:p>
            <a:pPr eaLnBrk="1" hangingPunct="1">
              <a:buFontTx/>
              <a:buNone/>
            </a:pPr>
            <a:r>
              <a:rPr lang="sv-FI" altLang="sv-FI" b="1" smtClean="0">
                <a:latin typeface="Calibri" panose="020F0502020204030204" pitchFamily="34" charset="0"/>
              </a:rPr>
              <a:t>3</a:t>
            </a:r>
            <a:r>
              <a:rPr lang="sv-SE" altLang="sv-FI" b="1" smtClean="0">
                <a:latin typeface="Calibri" panose="020F0502020204030204" pitchFamily="34" charset="0"/>
              </a:rPr>
              <a:t>NT	</a:t>
            </a:r>
            <a:r>
              <a:rPr lang="sv-SE" altLang="sv-FI" smtClean="0">
                <a:latin typeface="Calibri" panose="020F0502020204030204" pitchFamily="34" charset="0"/>
              </a:rPr>
              <a:t>	</a:t>
            </a:r>
            <a:r>
              <a:rPr lang="sv-FI" altLang="sv-FI" smtClean="0">
                <a:latin typeface="Calibri" panose="020F0502020204030204" pitchFamily="34" charset="0"/>
              </a:rPr>
              <a:t>	</a:t>
            </a:r>
            <a:endParaRPr lang="sv-SE" altLang="sv-FI" smtClean="0">
              <a:latin typeface="Calibri" panose="020F0502020204030204" pitchFamily="34" charset="0"/>
            </a:endParaRPr>
          </a:p>
          <a:p>
            <a:pPr eaLnBrk="1" hangingPunct="1"/>
            <a:endParaRPr lang="sv-FI" altLang="sv-FI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FI" altLang="sv-FI" smtClean="0">
                <a:latin typeface="Calibri" panose="020F0502020204030204" pitchFamily="34" charset="0"/>
              </a:rPr>
              <a:t>c)</a:t>
            </a:r>
            <a:r>
              <a:rPr lang="sv-FI" altLang="sv-FI" smtClean="0"/>
              <a:t>	</a:t>
            </a:r>
            <a:endParaRPr lang="sv-SE" altLang="sv-FI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sv-FI" altLang="sv-FI" smtClean="0">
                <a:latin typeface="Calibri" panose="020F0502020204030204" pitchFamily="34" charset="0"/>
              </a:rPr>
              <a:t>Väst		Öst</a:t>
            </a:r>
            <a:endParaRPr lang="sv-SE" altLang="sv-FI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endParaRPr lang="sv-FI" altLang="sv-FI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000099"/>
                </a:solidFill>
                <a:latin typeface="Calibri" panose="020F0502020204030204" pitchFamily="34" charset="0"/>
              </a:rPr>
              <a:t>♠</a:t>
            </a:r>
            <a:r>
              <a:rPr lang="sv-FI" altLang="sv-FI" b="1" smtClean="0">
                <a:latin typeface="Calibri" panose="020F0502020204030204" pitchFamily="34" charset="0"/>
              </a:rPr>
              <a:t> KT		</a:t>
            </a:r>
            <a:r>
              <a:rPr lang="sv-FI" altLang="sv-FI" b="1" smtClean="0">
                <a:solidFill>
                  <a:srgbClr val="000099"/>
                </a:solidFill>
                <a:latin typeface="Calibri" panose="020F0502020204030204" pitchFamily="34" charset="0"/>
              </a:rPr>
              <a:t>♠</a:t>
            </a:r>
            <a:r>
              <a:rPr lang="sv-FI" altLang="sv-FI" b="1" smtClean="0">
                <a:latin typeface="Calibri" panose="020F0502020204030204" pitchFamily="34" charset="0"/>
              </a:rPr>
              <a:t> AQ876</a:t>
            </a:r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CC0000"/>
                </a:solidFill>
                <a:latin typeface="Calibri" panose="020F0502020204030204" pitchFamily="34" charset="0"/>
              </a:rPr>
              <a:t>♥</a:t>
            </a:r>
            <a:r>
              <a:rPr lang="sv-FI" altLang="sv-FI" b="1" smtClean="0">
                <a:latin typeface="Calibri" panose="020F0502020204030204" pitchFamily="34" charset="0"/>
              </a:rPr>
              <a:t> AQ786	</a:t>
            </a:r>
            <a:r>
              <a:rPr lang="sv-FI" altLang="sv-FI" b="1" smtClean="0">
                <a:solidFill>
                  <a:srgbClr val="CC0000"/>
                </a:solidFill>
                <a:latin typeface="Calibri" panose="020F0502020204030204" pitchFamily="34" charset="0"/>
              </a:rPr>
              <a:t>♥</a:t>
            </a:r>
            <a:r>
              <a:rPr lang="sv-FI" altLang="sv-FI" b="1" smtClean="0">
                <a:latin typeface="Calibri" panose="020F0502020204030204" pitchFamily="34" charset="0"/>
              </a:rPr>
              <a:t> K9	</a:t>
            </a:r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FF6600"/>
                </a:solidFill>
                <a:latin typeface="Calibri" panose="020F0502020204030204" pitchFamily="34" charset="0"/>
              </a:rPr>
              <a:t>♦</a:t>
            </a:r>
            <a:r>
              <a:rPr lang="sv-FI" altLang="sv-FI" b="1" smtClean="0">
                <a:latin typeface="Calibri" panose="020F0502020204030204" pitchFamily="34" charset="0"/>
              </a:rPr>
              <a:t> Q654	</a:t>
            </a:r>
            <a:r>
              <a:rPr lang="sv-FI" altLang="sv-FI" b="1" smtClean="0">
                <a:solidFill>
                  <a:srgbClr val="FF6600"/>
                </a:solidFill>
                <a:latin typeface="Calibri" panose="020F0502020204030204" pitchFamily="34" charset="0"/>
              </a:rPr>
              <a:t>♦</a:t>
            </a:r>
            <a:r>
              <a:rPr lang="sv-FI" altLang="sv-FI" b="1" smtClean="0">
                <a:latin typeface="Calibri" panose="020F0502020204030204" pitchFamily="34" charset="0"/>
              </a:rPr>
              <a:t> KJ2	</a:t>
            </a:r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008000"/>
                </a:solidFill>
                <a:latin typeface="Calibri" panose="020F0502020204030204" pitchFamily="34" charset="0"/>
              </a:rPr>
              <a:t>♣</a:t>
            </a:r>
            <a:r>
              <a:rPr lang="sv-FI" altLang="sv-FI" b="1" smtClean="0">
                <a:latin typeface="Calibri" panose="020F0502020204030204" pitchFamily="34" charset="0"/>
              </a:rPr>
              <a:t> KT		</a:t>
            </a:r>
            <a:r>
              <a:rPr lang="sv-FI" altLang="sv-FI" b="1" smtClean="0">
                <a:solidFill>
                  <a:srgbClr val="008000"/>
                </a:solidFill>
                <a:latin typeface="Calibri" panose="020F0502020204030204" pitchFamily="34" charset="0"/>
              </a:rPr>
              <a:t>♣</a:t>
            </a:r>
            <a:r>
              <a:rPr lang="sv-FI" altLang="sv-FI" b="1" smtClean="0">
                <a:latin typeface="Calibri" panose="020F0502020204030204" pitchFamily="34" charset="0"/>
              </a:rPr>
              <a:t> 432</a:t>
            </a:r>
            <a:r>
              <a:rPr lang="sv-FI" altLang="sv-FI" smtClean="0"/>
              <a:t>		</a:t>
            </a:r>
            <a:endParaRPr lang="sv-SE" altLang="sv-FI" smtClean="0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sv-FI" altLang="sv-FI" smtClean="0"/>
              <a:t>	</a:t>
            </a:r>
            <a:r>
              <a:rPr lang="sv-FI" altLang="sv-FI" smtClean="0">
                <a:latin typeface="Calibri" panose="020F0502020204030204" pitchFamily="34" charset="0"/>
              </a:rPr>
              <a:t>Väst		Öst		</a:t>
            </a:r>
          </a:p>
          <a:p>
            <a:pPr eaLnBrk="1" hangingPunct="1">
              <a:buFontTx/>
              <a:buNone/>
            </a:pPr>
            <a:r>
              <a:rPr lang="sv-FI" altLang="sv-FI" b="1" smtClean="0">
                <a:latin typeface="Calibri" panose="020F0502020204030204" pitchFamily="34" charset="0"/>
              </a:rPr>
              <a:t>	1</a:t>
            </a:r>
            <a:r>
              <a:rPr lang="sv-FI" altLang="sv-FI" b="1" smtClean="0">
                <a:solidFill>
                  <a:srgbClr val="CC0000"/>
                </a:solidFill>
                <a:latin typeface="Calibri" panose="020F0502020204030204" pitchFamily="34" charset="0"/>
              </a:rPr>
              <a:t>♥</a:t>
            </a:r>
            <a:r>
              <a:rPr lang="sv-FI" altLang="sv-FI" b="1" smtClean="0">
                <a:latin typeface="Calibri" panose="020F0502020204030204" pitchFamily="34" charset="0"/>
              </a:rPr>
              <a:t>   		1</a:t>
            </a:r>
            <a:r>
              <a:rPr lang="sv-FI" altLang="sv-FI" b="1" smtClean="0">
                <a:solidFill>
                  <a:srgbClr val="000099"/>
                </a:solidFill>
                <a:latin typeface="Calibri" panose="020F0502020204030204" pitchFamily="34" charset="0"/>
              </a:rPr>
              <a:t>♠</a:t>
            </a:r>
          </a:p>
          <a:p>
            <a:pPr eaLnBrk="1" hangingPunct="1">
              <a:buFontTx/>
              <a:buNone/>
            </a:pPr>
            <a:r>
              <a:rPr lang="sv-FI" altLang="sv-FI" b="1" smtClean="0">
                <a:latin typeface="Calibri" panose="020F0502020204030204" pitchFamily="34" charset="0"/>
              </a:rPr>
              <a:t>	2</a:t>
            </a:r>
            <a:r>
              <a:rPr lang="sv-FI" altLang="sv-FI" b="1" smtClean="0">
                <a:solidFill>
                  <a:srgbClr val="FF6600"/>
                </a:solidFill>
                <a:latin typeface="Calibri" panose="020F0502020204030204" pitchFamily="34" charset="0"/>
              </a:rPr>
              <a:t>♦</a:t>
            </a:r>
            <a:r>
              <a:rPr lang="sv-FI" altLang="sv-FI" b="1" smtClean="0">
                <a:latin typeface="Calibri" panose="020F0502020204030204" pitchFamily="34" charset="0"/>
              </a:rPr>
              <a:t>  			3</a:t>
            </a:r>
            <a:r>
              <a:rPr lang="sv-FI" altLang="sv-FI" b="1" smtClean="0">
                <a:solidFill>
                  <a:srgbClr val="008000"/>
                </a:solidFill>
                <a:latin typeface="Calibri" panose="020F0502020204030204" pitchFamily="34" charset="0"/>
              </a:rPr>
              <a:t>♣</a:t>
            </a:r>
            <a:r>
              <a:rPr lang="sv-FI" altLang="sv-FI" b="1" smtClean="0">
                <a:latin typeface="Calibri" panose="020F0502020204030204" pitchFamily="34" charset="0"/>
              </a:rPr>
              <a:t>*</a:t>
            </a:r>
          </a:p>
          <a:p>
            <a:pPr eaLnBrk="1" hangingPunct="1">
              <a:buFontTx/>
              <a:buNone/>
            </a:pPr>
            <a:r>
              <a:rPr lang="sv-FI" altLang="sv-FI" b="1" smtClean="0">
                <a:latin typeface="Calibri" panose="020F0502020204030204" pitchFamily="34" charset="0"/>
              </a:rPr>
              <a:t>	3</a:t>
            </a:r>
            <a:r>
              <a:rPr lang="sv-SE" altLang="sv-FI" b="1" smtClean="0">
                <a:latin typeface="Calibri" panose="020F0502020204030204" pitchFamily="34" charset="0"/>
              </a:rPr>
              <a:t>NT	</a:t>
            </a:r>
            <a:r>
              <a:rPr lang="sv-SE" altLang="sv-FI" smtClean="0">
                <a:latin typeface="Calibri" panose="020F0502020204030204" pitchFamily="34" charset="0"/>
              </a:rPr>
              <a:t>	</a:t>
            </a:r>
            <a:r>
              <a:rPr lang="sv-SE" altLang="sv-FI" smtClean="0"/>
              <a:t>	 </a:t>
            </a:r>
          </a:p>
          <a:p>
            <a:pPr eaLnBrk="1" hangingPunct="1">
              <a:buFontTx/>
              <a:buNone/>
            </a:pPr>
            <a:endParaRPr lang="sv-SE" altLang="sv-FI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sv-FI" b="1" smtClean="0">
                <a:solidFill>
                  <a:srgbClr val="008000"/>
                </a:solidFill>
                <a:latin typeface="Calibri" panose="020F0502020204030204" pitchFamily="34" charset="0"/>
              </a:rPr>
              <a:t>Fjärde färg</a:t>
            </a:r>
            <a:r>
              <a:rPr lang="sv-SE" altLang="sv-FI" smtClean="0"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sv-FI" altLang="sv-FI" sz="2300" b="1" smtClean="0">
                <a:latin typeface="Calibri" panose="020F0502020204030204" pitchFamily="34" charset="0"/>
              </a:rPr>
              <a:t>Svarshandens bud i </a:t>
            </a:r>
            <a:r>
              <a:rPr lang="sv-FI" altLang="sv-FI" sz="2300" b="1" smtClean="0">
                <a:solidFill>
                  <a:srgbClr val="CC0000"/>
                </a:solidFill>
                <a:latin typeface="Calibri" panose="020F0502020204030204" pitchFamily="34" charset="0"/>
              </a:rPr>
              <a:t>fjärde färg</a:t>
            </a:r>
            <a:r>
              <a:rPr lang="sv-FI" altLang="sv-FI" sz="2300" b="1" smtClean="0">
                <a:latin typeface="Calibri" panose="020F0502020204030204" pitchFamily="34" charset="0"/>
              </a:rPr>
              <a:t> är </a:t>
            </a:r>
            <a:r>
              <a:rPr lang="sv-FI" altLang="sv-FI" sz="2300" b="1" smtClean="0">
                <a:solidFill>
                  <a:srgbClr val="000099"/>
                </a:solidFill>
                <a:latin typeface="Calibri" panose="020F0502020204030204" pitchFamily="34" charset="0"/>
              </a:rPr>
              <a:t>krav</a:t>
            </a:r>
            <a:r>
              <a:rPr lang="sv-FI" altLang="sv-FI" sz="2300" b="1" smtClean="0">
                <a:latin typeface="Calibri" panose="020F0502020204030204" pitchFamily="34" charset="0"/>
              </a:rPr>
              <a:t>,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v-FI" altLang="sv-FI" sz="2300" b="1" smtClean="0">
                <a:solidFill>
                  <a:srgbClr val="008000"/>
                </a:solidFill>
                <a:latin typeface="Calibri" panose="020F0502020204030204" pitchFamily="34" charset="0"/>
              </a:rPr>
              <a:t>rondkrav på ettnivån</a:t>
            </a:r>
            <a:r>
              <a:rPr lang="sv-FI" altLang="sv-FI" sz="2300" b="1" smtClean="0">
                <a:latin typeface="Calibri" panose="020F0502020204030204" pitchFamily="34" charset="0"/>
              </a:rPr>
              <a:t>, i övrigt </a:t>
            </a:r>
            <a:r>
              <a:rPr lang="sv-FI" altLang="sv-FI" sz="2300" b="1" smtClean="0">
                <a:solidFill>
                  <a:srgbClr val="CC0000"/>
                </a:solidFill>
                <a:latin typeface="Calibri" panose="020F0502020204030204" pitchFamily="34" charset="0"/>
              </a:rPr>
              <a:t>utgångskrav</a:t>
            </a:r>
            <a:r>
              <a:rPr lang="sv-FI" altLang="sv-FI" sz="2300" b="1" smtClean="0">
                <a:latin typeface="Calibri" panose="020F0502020204030204" pitchFamily="34" charset="0"/>
              </a:rPr>
              <a:t>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sv-FI" altLang="sv-FI" sz="2300" b="1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v-FI" altLang="sv-FI" sz="2200" b="1" smtClean="0">
                <a:latin typeface="Calibri" panose="020F0502020204030204" pitchFamily="34" charset="0"/>
              </a:rPr>
              <a:t>Fjärde färg är oftast </a:t>
            </a:r>
            <a:r>
              <a:rPr lang="sv-FI" altLang="sv-FI" sz="2200" b="1" smtClean="0">
                <a:solidFill>
                  <a:srgbClr val="000099"/>
                </a:solidFill>
                <a:latin typeface="Calibri" panose="020F0502020204030204" pitchFamily="34" charset="0"/>
              </a:rPr>
              <a:t>oäkta</a:t>
            </a:r>
            <a:r>
              <a:rPr lang="sv-FI" altLang="sv-FI" sz="2200" b="1" smtClean="0">
                <a:latin typeface="Calibri" panose="020F0502020204030204" pitchFamily="34" charset="0"/>
              </a:rPr>
              <a:t> </a:t>
            </a:r>
            <a:r>
              <a:rPr lang="sv-FI" altLang="sv-FI" sz="2300" b="1" smtClean="0">
                <a:latin typeface="Calibri" panose="020F0502020204030204" pitchFamily="34" charset="0"/>
              </a:rPr>
              <a:t>och söker efter </a:t>
            </a:r>
            <a:r>
              <a:rPr lang="sv-FI" altLang="sv-FI" sz="2300" b="1" smtClean="0">
                <a:solidFill>
                  <a:srgbClr val="008000"/>
                </a:solidFill>
                <a:latin typeface="Calibri" panose="020F0502020204030204" pitchFamily="34" charset="0"/>
              </a:rPr>
              <a:t>håll</a:t>
            </a:r>
            <a:r>
              <a:rPr lang="sv-FI" altLang="sv-FI" sz="2300" b="1" smtClean="0">
                <a:latin typeface="Calibri" panose="020F0502020204030204" pitchFamily="34" charset="0"/>
              </a:rPr>
              <a:t> i färgen eller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v-FI" altLang="sv-FI" sz="2300" b="1" smtClean="0">
                <a:latin typeface="Calibri" panose="020F0502020204030204" pitchFamily="34" charset="0"/>
              </a:rPr>
              <a:t>frågar efter </a:t>
            </a:r>
            <a:r>
              <a:rPr lang="sv-FI" altLang="sv-FI" sz="2300" b="1" smtClean="0">
                <a:solidFill>
                  <a:srgbClr val="CC0000"/>
                </a:solidFill>
                <a:latin typeface="Calibri" panose="020F0502020204030204" pitchFamily="34" charset="0"/>
              </a:rPr>
              <a:t>trekorts stöd</a:t>
            </a:r>
            <a:r>
              <a:rPr lang="sv-FI" altLang="sv-FI" sz="2300" b="1" smtClean="0">
                <a:latin typeface="Calibri" panose="020F0502020204030204" pitchFamily="34" charset="0"/>
              </a:rPr>
              <a:t> i svarshandens förstbjudna färg.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sv-FI" altLang="sv-FI" sz="2300" b="1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v-FI" altLang="sv-FI" sz="2300" b="1" smtClean="0">
                <a:latin typeface="Calibri" panose="020F0502020204030204" pitchFamily="34" charset="0"/>
              </a:rPr>
              <a:t>Det </a:t>
            </a:r>
            <a:r>
              <a:rPr lang="sv-FI" altLang="sv-FI" sz="2300" b="1" smtClean="0">
                <a:solidFill>
                  <a:srgbClr val="000099"/>
                </a:solidFill>
                <a:latin typeface="Calibri" panose="020F0502020204030204" pitchFamily="34" charset="0"/>
              </a:rPr>
              <a:t>lovar ingenting</a:t>
            </a:r>
            <a:r>
              <a:rPr lang="sv-FI" altLang="sv-FI" sz="2300" b="1" smtClean="0">
                <a:latin typeface="Calibri" panose="020F0502020204030204" pitchFamily="34" charset="0"/>
              </a:rPr>
              <a:t> i färgen, utan det </a:t>
            </a:r>
            <a:r>
              <a:rPr lang="sv-FI" altLang="sv-FI" sz="2300" b="1" smtClean="0">
                <a:solidFill>
                  <a:srgbClr val="008000"/>
                </a:solidFill>
                <a:latin typeface="Calibri" panose="020F0502020204030204" pitchFamily="34" charset="0"/>
              </a:rPr>
              <a:t>kräver</a:t>
            </a:r>
            <a:r>
              <a:rPr lang="sv-FI" altLang="sv-FI" sz="2300" b="1" smtClean="0">
                <a:latin typeface="Calibri" panose="020F0502020204030204" pitchFamily="34" charset="0"/>
              </a:rPr>
              <a:t> och </a:t>
            </a:r>
            <a:r>
              <a:rPr lang="sv-FI" altLang="sv-FI" sz="2300" b="1" smtClean="0">
                <a:solidFill>
                  <a:srgbClr val="CC0000"/>
                </a:solidFill>
                <a:latin typeface="Calibri" panose="020F0502020204030204" pitchFamily="34" charset="0"/>
              </a:rPr>
              <a:t>frågar</a:t>
            </a:r>
            <a:r>
              <a:rPr lang="sv-FI" altLang="sv-FI" sz="2300" b="1" smtClean="0">
                <a:latin typeface="Calibri" panose="020F0502020204030204" pitchFamily="34" charset="0"/>
              </a:rPr>
              <a:t>.</a:t>
            </a:r>
            <a:r>
              <a:rPr lang="sv-SE" altLang="sv-FI" sz="2300" b="1" smtClean="0">
                <a:latin typeface="Calibri" panose="020F0502020204030204" pitchFamily="34" charset="0"/>
              </a:rPr>
              <a:t> </a:t>
            </a:r>
            <a:endParaRPr lang="sv-FI" altLang="sv-FI" sz="2300" b="1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sv-FI" altLang="sv-FI" sz="2300" b="1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v-FI" altLang="sv-FI" sz="2300" b="1" smtClean="0">
                <a:latin typeface="Calibri" panose="020F0502020204030204" pitchFamily="34" charset="0"/>
              </a:rPr>
              <a:t>Fjärde färg är ett konventionellt bud som måste </a:t>
            </a:r>
            <a:r>
              <a:rPr lang="sv-FI" altLang="sv-FI" sz="2300" b="1" smtClean="0">
                <a:solidFill>
                  <a:srgbClr val="000099"/>
                </a:solidFill>
                <a:latin typeface="Calibri" panose="020F0502020204030204" pitchFamily="34" charset="0"/>
              </a:rPr>
              <a:t>alerteras</a:t>
            </a:r>
            <a:r>
              <a:rPr lang="sv-FI" altLang="sv-FI" sz="2300" b="1" smtClean="0">
                <a:latin typeface="Calibri" panose="020F0502020204030204" pitchFamily="34" charset="0"/>
              </a:rPr>
              <a:t>.</a:t>
            </a:r>
            <a:endParaRPr lang="sv-SE" altLang="sv-FI" sz="2300" b="1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v-FI" altLang="sv-FI" sz="2400" smtClean="0"/>
              <a:t> </a:t>
            </a:r>
            <a:endParaRPr lang="sv-SE" altLang="sv-FI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sv-SE" altLang="sv-FI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sv-SE" altLang="sv-FI" sz="2400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theme/theme1.xml><?xml version="1.0" encoding="utf-8"?>
<a:theme xmlns:a="http://schemas.openxmlformats.org/drawingml/2006/main" name="Standardformgivning">
  <a:themeElements>
    <a:clrScheme name="Standardformgivning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formgivning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226</Words>
  <Application>Microsoft Office PowerPoint</Application>
  <PresentationFormat>Bildspel på skärmen (4:3)</PresentationFormat>
  <Paragraphs>170</Paragraphs>
  <Slides>17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17</vt:i4>
      </vt:variant>
    </vt:vector>
  </HeadingPairs>
  <TitlesOfParts>
    <vt:vector size="22" baseType="lpstr">
      <vt:lpstr>Times New Roman</vt:lpstr>
      <vt:lpstr>Arial</vt:lpstr>
      <vt:lpstr>Calibri</vt:lpstr>
      <vt:lpstr>Arial Unicode MS</vt:lpstr>
      <vt:lpstr>Standardformgivning</vt:lpstr>
      <vt:lpstr>Grundkurs 23 </vt:lpstr>
      <vt:lpstr>Svarshandens kravbud i andra budronden </vt:lpstr>
      <vt:lpstr>SH behöver mera information</vt:lpstr>
      <vt:lpstr>Svarshandens bud i ny färg är krav </vt:lpstr>
      <vt:lpstr>Svarshandens bud i ny färg är krav</vt:lpstr>
      <vt:lpstr>Tredje färg</vt:lpstr>
      <vt:lpstr>PowerPoint-presentation</vt:lpstr>
      <vt:lpstr>c) </vt:lpstr>
      <vt:lpstr>Fjärde färg </vt:lpstr>
      <vt:lpstr>PowerPoint-presentation</vt:lpstr>
      <vt:lpstr>PowerPoint-presentation</vt:lpstr>
      <vt:lpstr>a)</vt:lpstr>
      <vt:lpstr>a) </vt:lpstr>
      <vt:lpstr>b) </vt:lpstr>
      <vt:lpstr>b) </vt:lpstr>
      <vt:lpstr> d) </vt:lpstr>
      <vt:lpstr>d) 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Repetitions- och fördjupningskurs</dc:title>
  <dc:creator>Teta</dc:creator>
  <cp:lastModifiedBy>Agneta Berglund</cp:lastModifiedBy>
  <cp:revision>55</cp:revision>
  <dcterms:created xsi:type="dcterms:W3CDTF">2012-02-04T16:48:26Z</dcterms:created>
  <dcterms:modified xsi:type="dcterms:W3CDTF">2016-02-04T11:58:31Z</dcterms:modified>
</cp:coreProperties>
</file>