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700D-3440-4F1F-AD79-18EA52623679}" type="datetimeFigureOut">
              <a:rPr lang="sv-FI" smtClean="0"/>
              <a:t>31.7.2015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C90A-405A-452A-BD91-88D5E7E517D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4476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700D-3440-4F1F-AD79-18EA52623679}" type="datetimeFigureOut">
              <a:rPr lang="sv-FI" smtClean="0"/>
              <a:t>31.7.2015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C90A-405A-452A-BD91-88D5E7E517D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2653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700D-3440-4F1F-AD79-18EA52623679}" type="datetimeFigureOut">
              <a:rPr lang="sv-FI" smtClean="0"/>
              <a:t>31.7.2015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C90A-405A-452A-BD91-88D5E7E517D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8164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700D-3440-4F1F-AD79-18EA52623679}" type="datetimeFigureOut">
              <a:rPr lang="sv-FI" smtClean="0"/>
              <a:t>31.7.2015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C90A-405A-452A-BD91-88D5E7E517D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5428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700D-3440-4F1F-AD79-18EA52623679}" type="datetimeFigureOut">
              <a:rPr lang="sv-FI" smtClean="0"/>
              <a:t>31.7.2015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C90A-405A-452A-BD91-88D5E7E517D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3461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700D-3440-4F1F-AD79-18EA52623679}" type="datetimeFigureOut">
              <a:rPr lang="sv-FI" smtClean="0"/>
              <a:t>31.7.2015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C90A-405A-452A-BD91-88D5E7E517D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657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700D-3440-4F1F-AD79-18EA52623679}" type="datetimeFigureOut">
              <a:rPr lang="sv-FI" smtClean="0"/>
              <a:t>31.7.2015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C90A-405A-452A-BD91-88D5E7E517D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2370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700D-3440-4F1F-AD79-18EA52623679}" type="datetimeFigureOut">
              <a:rPr lang="sv-FI" smtClean="0"/>
              <a:t>31.7.2015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C90A-405A-452A-BD91-88D5E7E517D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2835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700D-3440-4F1F-AD79-18EA52623679}" type="datetimeFigureOut">
              <a:rPr lang="sv-FI" smtClean="0"/>
              <a:t>31.7.2015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C90A-405A-452A-BD91-88D5E7E517D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2048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700D-3440-4F1F-AD79-18EA52623679}" type="datetimeFigureOut">
              <a:rPr lang="sv-FI" smtClean="0"/>
              <a:t>31.7.2015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C90A-405A-452A-BD91-88D5E7E517D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9003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700D-3440-4F1F-AD79-18EA52623679}" type="datetimeFigureOut">
              <a:rPr lang="sv-FI" smtClean="0"/>
              <a:t>31.7.2015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C90A-405A-452A-BD91-88D5E7E517D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1932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A700D-3440-4F1F-AD79-18EA52623679}" type="datetimeFigureOut">
              <a:rPr lang="sv-FI" smtClean="0"/>
              <a:t>31.7.2015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EC90A-405A-452A-BD91-88D5E7E517D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867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Rubrik 1"/>
          <p:cNvSpPr>
            <a:spLocks noGrp="1"/>
          </p:cNvSpPr>
          <p:nvPr/>
        </p:nvSpPr>
        <p:spPr>
          <a:xfrm>
            <a:off x="2209800" y="167481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FI" dirty="0" smtClean="0">
                <a:solidFill>
                  <a:srgbClr val="000099"/>
                </a:solidFill>
                <a:latin typeface="Berlin Sans FB Demi" pitchFamily="34" charset="0"/>
              </a:rPr>
              <a:t>Hemuppgifter 1</a:t>
            </a:r>
            <a:endParaRPr lang="sv-FI" dirty="0">
              <a:solidFill>
                <a:srgbClr val="000099"/>
              </a:solidFill>
              <a:latin typeface="Berlin Sans FB Demi" pitchFamily="34" charset="0"/>
            </a:endParaRPr>
          </a:p>
        </p:txBody>
      </p:sp>
      <p:sp>
        <p:nvSpPr>
          <p:cNvPr id="5" name="Underrubrik 2"/>
          <p:cNvSpPr>
            <a:spLocks noGrp="1"/>
          </p:cNvSpPr>
          <p:nvPr/>
        </p:nvSpPr>
        <p:spPr>
          <a:xfrm>
            <a:off x="2895600" y="343058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FI" dirty="0" smtClean="0"/>
          </a:p>
          <a:p>
            <a:r>
              <a:rPr lang="sv-FI" b="1" smtClean="0">
                <a:solidFill>
                  <a:srgbClr val="009900"/>
                </a:solidFill>
                <a:latin typeface="Berlin Sans FB Demi" pitchFamily="34" charset="0"/>
              </a:rPr>
              <a:t>Fortsättningskurs</a:t>
            </a:r>
            <a:endParaRPr lang="sv-FI" b="1" dirty="0">
              <a:solidFill>
                <a:srgbClr val="0099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 dirty="0"/>
              <a:t/>
            </a:r>
            <a:br>
              <a:rPr lang="sv-FI" sz="2800" b="1" dirty="0"/>
            </a:br>
            <a:r>
              <a:rPr lang="sv-FI" sz="2800" b="1" dirty="0"/>
              <a:t>Din partner öppnar med 1</a:t>
            </a:r>
            <a:r>
              <a:rPr lang="sv-FI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2800" b="1" dirty="0"/>
              <a:t>. </a:t>
            </a:r>
            <a:br>
              <a:rPr lang="sv-FI" sz="2800" b="1" dirty="0"/>
            </a:br>
            <a:r>
              <a:rPr lang="sv-FI" sz="2800" b="1" dirty="0"/>
              <a:t>Du bjuder 2NT och din partner 3</a:t>
            </a:r>
            <a:r>
              <a:rPr lang="sv-FI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2800" b="1" dirty="0"/>
              <a:t>. </a:t>
            </a:r>
            <a:br>
              <a:rPr lang="sv-FI" sz="2800" b="1" dirty="0"/>
            </a:br>
            <a:r>
              <a:rPr lang="sv-FI" sz="2800" b="1" dirty="0"/>
              <a:t>Vad bjuder du?</a:t>
            </a:r>
            <a:br>
              <a:rPr lang="sv-FI" sz="2800" b="1" dirty="0"/>
            </a:br>
            <a:endParaRPr lang="sv-FI" sz="28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K62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KJ75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AK43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73</a:t>
            </a:r>
            <a:r>
              <a:rPr lang="sv-FI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FI" dirty="0"/>
              <a:t>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/>
              <a:t>4</a:t>
            </a: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2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 dirty="0"/>
              <a:t/>
            </a:r>
            <a:br>
              <a:rPr lang="sv-FI" sz="2800" b="1" dirty="0"/>
            </a:br>
            <a:r>
              <a:rPr lang="sv-FI" sz="2800" b="1" dirty="0"/>
              <a:t>Din partner öppnar med 1</a:t>
            </a:r>
            <a:r>
              <a:rPr lang="sv-FI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2800" b="1" dirty="0"/>
              <a:t>. </a:t>
            </a:r>
            <a:br>
              <a:rPr lang="sv-FI" sz="2800" b="1" dirty="0"/>
            </a:br>
            <a:r>
              <a:rPr lang="sv-FI" sz="2800" b="1" dirty="0"/>
              <a:t>Du bjuder 2NT och din partner 3</a:t>
            </a:r>
            <a:r>
              <a:rPr lang="sv-FI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2800" b="1" dirty="0"/>
              <a:t>. </a:t>
            </a:r>
            <a:br>
              <a:rPr lang="sv-FI" sz="2800" b="1" dirty="0"/>
            </a:br>
            <a:r>
              <a:rPr lang="sv-FI" sz="2800" b="1" dirty="0"/>
              <a:t>Vad bjuder du?</a:t>
            </a:r>
            <a:br>
              <a:rPr lang="sv-FI" sz="2800" b="1" dirty="0"/>
            </a:b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8		 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KJ98	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K762		 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KQ32</a:t>
            </a:r>
            <a:r>
              <a:rPr lang="sv-FI" dirty="0"/>
              <a:t>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/>
              <a:t>4</a:t>
            </a: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17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 dirty="0"/>
              <a:t/>
            </a:r>
            <a:br>
              <a:rPr lang="sv-FI" sz="2800" b="1" dirty="0"/>
            </a:br>
            <a:r>
              <a:rPr lang="sv-FI" sz="2800" b="1" dirty="0"/>
              <a:t>Din partner öppnar med 1</a:t>
            </a:r>
            <a:r>
              <a:rPr lang="sv-FI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2800" b="1" dirty="0"/>
              <a:t>. </a:t>
            </a:r>
            <a:br>
              <a:rPr lang="sv-FI" sz="2800" b="1" dirty="0"/>
            </a:br>
            <a:r>
              <a:rPr lang="sv-FI" sz="2800" b="1" dirty="0"/>
              <a:t>Du bjuder 2NT och din partner 3</a:t>
            </a:r>
            <a:r>
              <a:rPr lang="sv-FI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2800" b="1" dirty="0"/>
              <a:t>. </a:t>
            </a:r>
            <a:br>
              <a:rPr lang="sv-FI" sz="2800" b="1" dirty="0"/>
            </a:br>
            <a:r>
              <a:rPr lang="sv-FI" sz="2800" b="1" dirty="0"/>
              <a:t>Vad bjuder du?</a:t>
            </a:r>
            <a:br>
              <a:rPr lang="sv-FI" sz="2800" b="1" dirty="0"/>
            </a:b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 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A642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AK43	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98		 		 </a:t>
            </a:r>
            <a:endParaRPr lang="sv-FI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FI" sz="32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Q64</a:t>
            </a:r>
            <a:r>
              <a:rPr lang="sv-FI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FI" dirty="0"/>
              <a:t>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/>
              <a:t>4</a:t>
            </a: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29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 dirty="0"/>
              <a:t/>
            </a:r>
            <a:br>
              <a:rPr lang="sv-FI" sz="2800" b="1" dirty="0"/>
            </a:br>
            <a:r>
              <a:rPr lang="sv-FI" sz="2800" b="1" dirty="0"/>
              <a:t>Din partner öppnar med 1</a:t>
            </a:r>
            <a:r>
              <a:rPr lang="sv-FI" sz="2800" b="1" dirty="0">
                <a:solidFill>
                  <a:srgbClr val="FF0000"/>
                </a:solidFill>
              </a:rPr>
              <a:t>♥</a:t>
            </a:r>
            <a:r>
              <a:rPr lang="sv-FI" sz="2800" b="1" dirty="0"/>
              <a:t>. </a:t>
            </a:r>
            <a:br>
              <a:rPr lang="sv-FI" sz="2800" b="1" dirty="0"/>
            </a:br>
            <a:r>
              <a:rPr lang="sv-FI" sz="2800" b="1" dirty="0"/>
              <a:t>Du bjuder 2NT och din partner 3</a:t>
            </a:r>
            <a:r>
              <a:rPr lang="sv-FI" sz="2800" b="1" dirty="0">
                <a:solidFill>
                  <a:srgbClr val="000099"/>
                </a:solidFill>
              </a:rPr>
              <a:t>♠</a:t>
            </a:r>
            <a:r>
              <a:rPr lang="sv-FI" sz="2800" b="1" dirty="0"/>
              <a:t>. </a:t>
            </a:r>
            <a:br>
              <a:rPr lang="sv-FI" sz="2800" b="1" dirty="0"/>
            </a:br>
            <a:r>
              <a:rPr lang="sv-FI" sz="2800" b="1" dirty="0"/>
              <a:t>Vad bjuder du?</a:t>
            </a:r>
            <a:br>
              <a:rPr lang="sv-FI" sz="2800" b="1" dirty="0"/>
            </a:b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 </a:t>
            </a: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A72 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Q863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AKQJ6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/>
              <a:t>4</a:t>
            </a: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5169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b="1" dirty="0"/>
              <a:t>Hjärter är trumf. </a:t>
            </a:r>
            <a:br>
              <a:rPr lang="sv-FI" sz="2800" b="1" dirty="0"/>
            </a:br>
            <a:r>
              <a:rPr lang="sv-FI" sz="2800" b="1" dirty="0"/>
              <a:t>Din partner frågar efter äss med 4NT, RKCB. </a:t>
            </a:r>
            <a:br>
              <a:rPr lang="sv-FI" sz="2800" b="1" dirty="0"/>
            </a:br>
            <a:r>
              <a:rPr lang="sv-FI" sz="2800" b="1" dirty="0"/>
              <a:t>Vad svarar du?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K62	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KJ75</a:t>
            </a: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AK43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73	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/>
              <a:t>5</a:t>
            </a: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76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b="1" dirty="0"/>
              <a:t>Hjärter är trumf. </a:t>
            </a:r>
            <a:br>
              <a:rPr lang="sv-FI" sz="2800" b="1" dirty="0"/>
            </a:br>
            <a:r>
              <a:rPr lang="sv-FI" sz="2800" b="1" dirty="0"/>
              <a:t>Din partner frågar efter äss med 4NT, RKCB. </a:t>
            </a:r>
            <a:br>
              <a:rPr lang="sv-FI" sz="2800" b="1" dirty="0"/>
            </a:br>
            <a:r>
              <a:rPr lang="sv-FI" sz="2800" b="1" dirty="0"/>
              <a:t>Vad svarar du?</a:t>
            </a: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8		 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QJ98		 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K762		 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KQ32</a:t>
            </a:r>
            <a:r>
              <a:rPr lang="sv-FI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FI" dirty="0"/>
              <a:t>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/>
              <a:t>5</a:t>
            </a: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7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2800" b="1" dirty="0"/>
              <a:t>Hjärter är trumf. </a:t>
            </a:r>
            <a:br>
              <a:rPr lang="sv-FI" sz="2800" b="1" dirty="0"/>
            </a:br>
            <a:r>
              <a:rPr lang="sv-FI" sz="2800" b="1" dirty="0"/>
              <a:t>Din partner frågar efter äss med 4NT, RKCB. </a:t>
            </a:r>
            <a:br>
              <a:rPr lang="sv-FI" sz="2800" b="1" dirty="0"/>
            </a:br>
            <a:r>
              <a:rPr lang="sv-FI" sz="2800" b="1" dirty="0"/>
              <a:t>Vad svarar du?</a:t>
            </a: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 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Q642		 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AQ43	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98				 </a:t>
            </a:r>
            <a:endParaRPr lang="sv-FI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FI" sz="32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AK4</a:t>
            </a:r>
            <a:r>
              <a:rPr lang="sv-FI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FI" dirty="0"/>
              <a:t>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v-FI" sz="3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endParaRPr lang="sv-F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0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txBody>
          <a:bodyPr>
            <a:noAutofit/>
          </a:bodyPr>
          <a:lstStyle/>
          <a:p>
            <a:r>
              <a:rPr lang="sv-FI" sz="2800" b="1" dirty="0"/>
              <a:t>Hjärter är trumf. </a:t>
            </a:r>
            <a:br>
              <a:rPr lang="sv-FI" sz="2800" b="1" dirty="0"/>
            </a:br>
            <a:r>
              <a:rPr lang="sv-FI" sz="2800" b="1" dirty="0"/>
              <a:t>Din partner frågar efter äss med 4NT, RKCB. </a:t>
            </a:r>
            <a:br>
              <a:rPr lang="sv-FI" sz="2800" b="1" dirty="0"/>
            </a:br>
            <a:r>
              <a:rPr lang="sv-FI" sz="2800" b="1" dirty="0"/>
              <a:t>Vad svarar du?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991544" y="1628801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A72 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J863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KQJT6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b="1" dirty="0" smtClean="0"/>
          </a:p>
          <a:p>
            <a:pPr marL="0" indent="0">
              <a:buNone/>
            </a:pPr>
            <a:r>
              <a:rPr lang="sv-FI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v-FI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sv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81926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Din partner öppnar med 1</a:t>
            </a: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? Vad bjuder du?</a:t>
            </a:r>
            <a:b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4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QJ762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KT8753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7		 </a:t>
            </a:r>
          </a:p>
          <a:p>
            <a:pPr marL="0" indent="0">
              <a:buNone/>
            </a:pP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0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/>
              <a:t>Din partner öppnar med 1</a:t>
            </a: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/>
              <a:t>? Vad bjuder du?</a:t>
            </a:r>
            <a:br>
              <a:rPr lang="sv-FI" sz="3200" b="1" dirty="0"/>
            </a:br>
            <a:endParaRPr lang="sv-FI" sz="3200" b="1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</a:rPr>
              <a:t>♠</a:t>
            </a:r>
            <a:r>
              <a:rPr lang="sv-FI" sz="3200" b="1" dirty="0"/>
              <a:t> AKJ52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</a:rPr>
              <a:t>♥</a:t>
            </a:r>
            <a:r>
              <a:rPr lang="sv-FI" sz="3200" b="1" dirty="0"/>
              <a:t> KJ52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</a:rPr>
              <a:t>♦</a:t>
            </a:r>
            <a:r>
              <a:rPr lang="sv-FI" sz="3200" b="1" dirty="0"/>
              <a:t> 32	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</a:rPr>
              <a:t>♣</a:t>
            </a:r>
            <a:r>
              <a:rPr lang="sv-FI" sz="3200" b="1" dirty="0"/>
              <a:t> J5	</a:t>
            </a:r>
            <a:r>
              <a:rPr lang="sv-FI" dirty="0"/>
              <a:t>	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/>
              <a:t>2 NT</a:t>
            </a:r>
          </a:p>
        </p:txBody>
      </p:sp>
    </p:spTree>
    <p:extLst>
      <p:ext uri="{BB962C8B-B14F-4D97-AF65-F5344CB8AC3E}">
        <p14:creationId xmlns:p14="http://schemas.microsoft.com/office/powerpoint/2010/main" val="224076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229600" cy="1143000"/>
          </a:xfrm>
        </p:spPr>
        <p:txBody>
          <a:bodyPr>
            <a:normAutofit/>
          </a:bodyPr>
          <a:lstStyle/>
          <a:p>
            <a:r>
              <a:rPr lang="sv-FI" sz="3200" b="1" dirty="0"/>
              <a:t>Din partner öppnar med 1</a:t>
            </a: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/>
              <a:t>? Vad bjuder du?</a:t>
            </a:r>
            <a:br>
              <a:rPr lang="sv-FI" sz="3200" b="1" dirty="0"/>
            </a:br>
            <a:endParaRPr lang="sv-FI" sz="32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</a:t>
            </a: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K5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AT83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K84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8654</a:t>
            </a:r>
            <a:r>
              <a:rPr lang="sv-FI" dirty="0"/>
              <a:t>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/>
              <a:t>3</a:t>
            </a: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86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200" b="1" dirty="0"/>
              <a:t>Din partner öppnar med 1</a:t>
            </a: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/>
              <a:t>? Vad bjuder du?</a:t>
            </a:r>
            <a:br>
              <a:rPr lang="sv-FI" sz="3200" b="1" dirty="0"/>
            </a:br>
            <a:endParaRPr lang="sv-FI" sz="32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		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AJ43 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K9642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AKQ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/>
              <a:t>2NT</a:t>
            </a:r>
          </a:p>
        </p:txBody>
      </p:sp>
    </p:spTree>
    <p:extLst>
      <p:ext uri="{BB962C8B-B14F-4D97-AF65-F5344CB8AC3E}">
        <p14:creationId xmlns:p14="http://schemas.microsoft.com/office/powerpoint/2010/main" val="315253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dirty="0"/>
              <a:t/>
            </a:r>
            <a:br>
              <a:rPr lang="sv-FI" sz="3200" dirty="0"/>
            </a:br>
            <a:r>
              <a:rPr lang="sv-FI" sz="2800" b="1" dirty="0"/>
              <a:t>Du har öppnat med 1</a:t>
            </a:r>
            <a:r>
              <a:rPr lang="sv-FI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2800" b="1" dirty="0"/>
              <a:t>? Din partner bjuder 2NT.  </a:t>
            </a:r>
            <a:br>
              <a:rPr lang="sv-FI" sz="2800" b="1" dirty="0"/>
            </a:br>
            <a:r>
              <a:rPr lang="sv-FI" sz="2800" b="1" dirty="0"/>
              <a:t>Vad bjuder du nu?</a:t>
            </a:r>
            <a:br>
              <a:rPr lang="sv-FI" sz="2800" b="1" dirty="0"/>
            </a:br>
            <a:endParaRPr lang="sv-FI" sz="28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K983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A762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QJT4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A9</a:t>
            </a:r>
            <a:r>
              <a:rPr lang="sv-FI" sz="3200" b="1" dirty="0"/>
              <a:t>		 </a:t>
            </a:r>
          </a:p>
          <a:p>
            <a:pPr marL="0" indent="0">
              <a:buNone/>
            </a:pPr>
            <a:endParaRPr lang="sv-FI" sz="3200" b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/>
              <a:t>3</a:t>
            </a: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09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200" dirty="0"/>
              <a:t/>
            </a:r>
            <a:br>
              <a:rPr lang="sv-FI" sz="3200" dirty="0"/>
            </a:br>
            <a:r>
              <a:rPr lang="sv-FI" sz="3100" b="1" dirty="0"/>
              <a:t>Du har öppnat med 1</a:t>
            </a:r>
            <a:r>
              <a:rPr lang="sv-FI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100" b="1" dirty="0"/>
              <a:t>? Din partner bjuder 2NT.  </a:t>
            </a:r>
            <a:br>
              <a:rPr lang="sv-FI" sz="3100" b="1" dirty="0"/>
            </a:br>
            <a:r>
              <a:rPr lang="sv-FI" sz="3100" b="1" dirty="0"/>
              <a:t>Vad bjuder du nu?</a:t>
            </a:r>
            <a:br>
              <a:rPr lang="sv-FI" sz="3100" b="1" dirty="0"/>
            </a:br>
            <a:endParaRPr lang="sv-FI" sz="31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A5	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KQJ83	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A653	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K2	</a:t>
            </a:r>
            <a:r>
              <a:rPr lang="sv-FI" sz="3200" b="1" dirty="0"/>
              <a:t>	</a:t>
            </a:r>
          </a:p>
          <a:p>
            <a:pPr marL="0" indent="0">
              <a:buNone/>
            </a:pPr>
            <a:endParaRPr lang="sv-FI" sz="3200" b="1" dirty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/>
              <a:t>3</a:t>
            </a: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0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200" dirty="0"/>
              <a:t/>
            </a:r>
            <a:br>
              <a:rPr lang="sv-FI" sz="3200" dirty="0"/>
            </a:br>
            <a:r>
              <a:rPr lang="sv-FI" sz="3100" b="1" dirty="0"/>
              <a:t>Du har öppnat med 1</a:t>
            </a:r>
            <a:r>
              <a:rPr lang="sv-FI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100" b="1" dirty="0"/>
              <a:t>? Din partner bjuder 2NT.  </a:t>
            </a:r>
            <a:br>
              <a:rPr lang="sv-FI" sz="3100" b="1" dirty="0"/>
            </a:br>
            <a:r>
              <a:rPr lang="sv-FI" sz="3100" b="1" dirty="0"/>
              <a:t>Vad bjuder du nu?</a:t>
            </a:r>
            <a:br>
              <a:rPr lang="sv-FI" sz="3100" b="1" dirty="0"/>
            </a:br>
            <a:endParaRPr lang="sv-FI" sz="31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A52	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AKT5	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AQ5			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Q42</a:t>
            </a:r>
            <a:r>
              <a:rPr lang="sv-FI" sz="3200" b="1" dirty="0"/>
              <a:t>		 </a:t>
            </a:r>
          </a:p>
          <a:p>
            <a:pPr marL="0" indent="0">
              <a:buNone/>
            </a:pPr>
            <a:endParaRPr lang="sv-FI" sz="3200" b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/>
              <a:t>3NT</a:t>
            </a:r>
          </a:p>
        </p:txBody>
      </p:sp>
    </p:spTree>
    <p:extLst>
      <p:ext uri="{BB962C8B-B14F-4D97-AF65-F5344CB8AC3E}">
        <p14:creationId xmlns:p14="http://schemas.microsoft.com/office/powerpoint/2010/main" val="336857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200" dirty="0"/>
              <a:t/>
            </a:r>
            <a:br>
              <a:rPr lang="sv-FI" sz="3200" dirty="0"/>
            </a:br>
            <a:r>
              <a:rPr lang="sv-FI" sz="3100" b="1" dirty="0"/>
              <a:t>Du har öppnat med 1</a:t>
            </a:r>
            <a:r>
              <a:rPr lang="sv-FI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100" b="1" dirty="0"/>
              <a:t>? Din partner bjuder 2NT.  </a:t>
            </a:r>
            <a:br>
              <a:rPr lang="sv-FI" sz="3100" b="1" dirty="0"/>
            </a:br>
            <a:r>
              <a:rPr lang="sv-FI" sz="3100" b="1" dirty="0"/>
              <a:t>Vad bjuder du nu?</a:t>
            </a:r>
            <a:br>
              <a:rPr lang="sv-FI" sz="3100" b="1" dirty="0"/>
            </a:br>
            <a:endParaRPr lang="sv-FI" sz="31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	</a:t>
            </a: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K4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KJ765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</a:p>
          <a:p>
            <a:pPr marL="0" indent="0">
              <a:buNone/>
            </a:pP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sz="3200" b="1" dirty="0">
                <a:latin typeface="Arial" panose="020B0604020202020204" pitchFamily="34" charset="0"/>
                <a:cs typeface="Arial" panose="020B0604020202020204" pitchFamily="34" charset="0"/>
              </a:rPr>
              <a:t> AKQ72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3200" b="1" dirty="0"/>
              <a:t>3</a:t>
            </a:r>
            <a:r>
              <a:rPr lang="sv-FI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sv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70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105</Words>
  <Application>Microsoft Office PowerPoint</Application>
  <PresentationFormat>Bredbild</PresentationFormat>
  <Paragraphs>178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Berlin Sans FB Demi</vt:lpstr>
      <vt:lpstr>Calibri</vt:lpstr>
      <vt:lpstr>Calibri Light</vt:lpstr>
      <vt:lpstr>Office-tema</vt:lpstr>
      <vt:lpstr>PowerPoint-presentation</vt:lpstr>
      <vt:lpstr>Din partner öppnar med 1♥? Vad bjuder du? </vt:lpstr>
      <vt:lpstr>Din partner öppnar med 1♥? Vad bjuder du? </vt:lpstr>
      <vt:lpstr>Din partner öppnar med 1♥? Vad bjuder du? </vt:lpstr>
      <vt:lpstr>Din partner öppnar med 1♥? Vad bjuder du? </vt:lpstr>
      <vt:lpstr> Du har öppnat med 1♥? Din partner bjuder 2NT.   Vad bjuder du nu? </vt:lpstr>
      <vt:lpstr> Du har öppnat med 1♥? Din partner bjuder 2NT.   Vad bjuder du nu? </vt:lpstr>
      <vt:lpstr> Du har öppnat med 1♥? Din partner bjuder 2NT.   Vad bjuder du nu? </vt:lpstr>
      <vt:lpstr> Du har öppnat med 1♥? Din partner bjuder 2NT.   Vad bjuder du nu? </vt:lpstr>
      <vt:lpstr> Din partner öppnar med 1♥.  Du bjuder 2NT och din partner 3♠.  Vad bjuder du? </vt:lpstr>
      <vt:lpstr> Din partner öppnar med 1♥.  Du bjuder 2NT och din partner 3♠.  Vad bjuder du? </vt:lpstr>
      <vt:lpstr> Din partner öppnar med 1♥.  Du bjuder 2NT och din partner 3♠.  Vad bjuder du? </vt:lpstr>
      <vt:lpstr> Din partner öppnar med 1♥.  Du bjuder 2NT och din partner 3♠.  Vad bjuder du? </vt:lpstr>
      <vt:lpstr>Hjärter är trumf.  Din partner frågar efter äss med 4NT, RKCB.  Vad svarar du?</vt:lpstr>
      <vt:lpstr>Hjärter är trumf.  Din partner frågar efter äss med 4NT, RKCB.  Vad svarar du?</vt:lpstr>
      <vt:lpstr>Hjärter är trumf.  Din partner frågar efter äss med 4NT, RKCB.  Vad svarar du?</vt:lpstr>
      <vt:lpstr>Hjärter är trumf.  Din partner frågar efter äss med 4NT, RKCB.  Vad svarar du?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Agneta Berglund</dc:creator>
  <cp:lastModifiedBy>Agneta Berglund</cp:lastModifiedBy>
  <cp:revision>5</cp:revision>
  <dcterms:created xsi:type="dcterms:W3CDTF">2015-07-31T08:25:22Z</dcterms:created>
  <dcterms:modified xsi:type="dcterms:W3CDTF">2015-07-31T08:36:55Z</dcterms:modified>
</cp:coreProperties>
</file>